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6" r:id="rId8"/>
    <p:sldId id="260" r:id="rId9"/>
    <p:sldId id="263" r:id="rId10"/>
    <p:sldId id="264" r:id="rId11"/>
    <p:sldId id="265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20c5e450f43e3bab" providerId="LiveId" clId="{F61EDE49-19F2-4B79-8F21-A23F6FEF770F}"/>
    <pc:docChg chg="modSld">
      <pc:chgData name="" userId="20c5e450f43e3bab" providerId="LiveId" clId="{F61EDE49-19F2-4B79-8F21-A23F6FEF770F}" dt="2026-07-16T19:12:26.658" v="3" actId="20577"/>
      <pc:docMkLst>
        <pc:docMk/>
      </pc:docMkLst>
      <pc:sldChg chg="modSp">
        <pc:chgData name="" userId="20c5e450f43e3bab" providerId="LiveId" clId="{F61EDE49-19F2-4B79-8F21-A23F6FEF770F}" dt="2026-07-16T19:12:26.658" v="3" actId="20577"/>
        <pc:sldMkLst>
          <pc:docMk/>
          <pc:sldMk cId="0" sldId="256"/>
        </pc:sldMkLst>
        <pc:spChg chg="mod">
          <ac:chgData name="" userId="20c5e450f43e3bab" providerId="LiveId" clId="{F61EDE49-19F2-4B79-8F21-A23F6FEF770F}" dt="2026-07-16T19:12:26.658" v="3" actId="20577"/>
          <ac:spMkLst>
            <pc:docMk/>
            <pc:sldMk cId="0" sldId="256"/>
            <ac:spMk id="2050" creationId="{76B4E964-46AB-4442-9B18-65FFA23821F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3405F4E-28B3-4D5C-8F66-16334B0EE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9A9E-D84A-4897-B853-6B4E58B2B7F7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CD99FEB-AB71-4313-8307-441D61D93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B3DBDD1-9AFE-4727-B8DD-B2ACA404F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C166E-C09D-4236-ABD5-A0CE2B173EF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58497273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91897A-43B1-4422-8365-0C45D0AAE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69F12-8673-45A8-8BE3-E3892249F6E0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469FE1C-8523-43E0-A11C-EFC1CD093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68DD5BF-A436-468C-BEA0-F9E4F3116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1CA5B-40B0-454D-8F03-07041AF1BDC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46141006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7196C7-3183-4FEF-8866-27E1CC86D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B2455-D282-42F0-B362-C371BD76F86A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14DAB8A-59C4-4C49-83C2-0ADB4DA3C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9AEF3F-9C61-480D-84A6-2EBDBFB99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DB363-38AF-47EA-A72E-6277913EEF4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130128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DC7BFAB8-9FC9-40E0-B695-4D2DD62B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4F7DE-26FD-48F3-B185-0C3BEE10D8B8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4BF7272B-448F-4E60-AF4F-15E82E2F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DAC52428-0E83-450F-9526-26FA3391E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45F45-125C-4A72-92A0-AC79B4CB7A3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54382300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BCDFED4A-222F-428C-A50F-FC3347812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AE339-D0A3-454E-A8AD-D628B2E36DD1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ABF5BC28-56DD-4CE1-A555-2B63CE01C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EDB2996A-7DE9-425D-9D3F-99DF047AC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A415B-8E0E-4A2E-931B-95F99E1292B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86672719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F7A0F1F5-F95D-4882-BD27-68A37A942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B0626-1236-43D3-893C-6E808EFC0C3B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B74C5E8D-FA14-4A2D-B9BE-F2BBC985A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E5C4F5E-EEAB-4DA4-9F27-338C688AB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ED9AB-7076-4D7D-817B-3B47AA11EB9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55581458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3B789FA9-B7A6-4C26-BDC8-16AEC26F7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204CC-BC9B-4C9C-941E-75A1C419FD7B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05BD238B-BA07-46DD-A6D0-4D6EE87F2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6A741A-432F-42CC-B963-7F007FE62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A7572-DC4E-4B46-BE20-1A981478082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16399298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4E31BA52-038B-43DC-880B-123A6AD3D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DA957-2FDF-481A-A67C-862B1EC11110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0F2D4166-09FD-4BB3-B25E-D32D7B1FD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D142F16A-2699-4E28-A11A-65D08276C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1FC25-2791-42E1-96D1-D2DC83CEF09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85419583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F263488A-317C-45EA-91D5-602262D50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67202-8939-4A5F-85BE-0318F78AA093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096B38AF-11FF-41C3-9277-D011F842E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5729301B-BAC6-4FA1-ABAF-F8EA2B94B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A0171-F340-43AF-8C6E-8D107214585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43939112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E5A765F-7CDD-493F-9D98-6E79E476C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155CD-B3A7-47E2-A7CC-4121ACC3550D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3A08C0-EB4C-423A-90B3-4B53AC500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94D1E35-774D-4662-AB97-C3DBAAB04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B23FC-4A13-4471-8AB2-AAD13B6C2BA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29405806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3D12275-D769-4BAC-9FA5-DACEF934E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2A630-47EB-4317-AFC6-095CB962CCB0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72516FA-C7B9-4C8F-877B-6DB2B903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B4BF776-EBA1-4686-9ABF-F3F9B369A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05405-D102-4C49-9513-57F3D77A55C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63686709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439FE3B2-1E90-409C-A98D-EB113D70D9A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A68FA5C8-EB47-4BBB-A93B-E7D9603070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8B8F3E3-8BFC-4E82-90B3-2EB3FC7572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B3CF7A-3E1C-41C7-8DC7-6E64FAD05C63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EE9F47-582B-4A75-A653-297F6D8272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B6F3FC9-7E67-42E5-AC66-FD2575197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0F68855-D143-49BF-880A-43EB32BEFB4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délník 5">
            <a:extLst>
              <a:ext uri="{FF2B5EF4-FFF2-40B4-BE49-F238E27FC236}">
                <a16:creationId xmlns:a16="http://schemas.microsoft.com/office/drawing/2014/main" id="{76B4E964-46AB-4442-9B18-65FFA2382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513" y="6059488"/>
            <a:ext cx="15209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/>
              <a:t>© Ing. Petr Kvíz 2026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183A50B-BF35-4B90-8F76-25AEE648F114}"/>
              </a:ext>
            </a:extLst>
          </p:cNvPr>
          <p:cNvSpPr/>
          <p:nvPr/>
        </p:nvSpPr>
        <p:spPr>
          <a:xfrm>
            <a:off x="1142974" y="200785"/>
            <a:ext cx="6929486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INFORMATIKA</a:t>
            </a:r>
          </a:p>
        </p:txBody>
      </p:sp>
      <p:pic>
        <p:nvPicPr>
          <p:cNvPr id="2052" name="Obrázek 1">
            <a:extLst>
              <a:ext uri="{FF2B5EF4-FFF2-40B4-BE49-F238E27FC236}">
                <a16:creationId xmlns:a16="http://schemas.microsoft.com/office/drawing/2014/main" id="{4A6DF550-C6F8-485F-BC71-AA805673B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516063"/>
            <a:ext cx="5399088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Zavřít okno">
            <a:extLst>
              <a:ext uri="{FF2B5EF4-FFF2-40B4-BE49-F238E27FC236}">
                <a16:creationId xmlns:a16="http://schemas.microsoft.com/office/drawing/2014/main" id="{9DAAA928-A0F6-48C8-BEFC-F42E12C87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3135">
            <a:off x="1763713" y="549275"/>
            <a:ext cx="5430837" cy="543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ovéPole 4">
            <a:extLst>
              <a:ext uri="{FF2B5EF4-FFF2-40B4-BE49-F238E27FC236}">
                <a16:creationId xmlns:a16="http://schemas.microsoft.com/office/drawing/2014/main" id="{0BE8BA08-8FE0-4D89-8193-4C27E105D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5" y="357188"/>
            <a:ext cx="4143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Standardní klávesnice </a:t>
            </a:r>
          </a:p>
        </p:txBody>
      </p:sp>
      <p:sp>
        <p:nvSpPr>
          <p:cNvPr id="3076" name="TextovéPole 5">
            <a:extLst>
              <a:ext uri="{FF2B5EF4-FFF2-40B4-BE49-F238E27FC236}">
                <a16:creationId xmlns:a16="http://schemas.microsoft.com/office/drawing/2014/main" id="{D4E52E98-4934-4020-9116-0E9EE514B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5" y="857250"/>
            <a:ext cx="3571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CHICONY KU-2971/KU-2976 černá</a:t>
            </a:r>
          </a:p>
        </p:txBody>
      </p:sp>
      <p:sp>
        <p:nvSpPr>
          <p:cNvPr id="3077" name="TextovéPole 6">
            <a:extLst>
              <a:ext uri="{FF2B5EF4-FFF2-40B4-BE49-F238E27FC236}">
                <a16:creationId xmlns:a16="http://schemas.microsoft.com/office/drawing/2014/main" id="{BA171BD9-D455-468E-BF40-DE4293F3A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5214938"/>
            <a:ext cx="164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100 Kč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avřít okno">
            <a:extLst>
              <a:ext uri="{FF2B5EF4-FFF2-40B4-BE49-F238E27FC236}">
                <a16:creationId xmlns:a16="http://schemas.microsoft.com/office/drawing/2014/main" id="{28C9E8F8-9BFA-43FB-876E-FF801B332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642938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ovéPole 4">
            <a:extLst>
              <a:ext uri="{FF2B5EF4-FFF2-40B4-BE49-F238E27FC236}">
                <a16:creationId xmlns:a16="http://schemas.microsoft.com/office/drawing/2014/main" id="{77B9049E-F826-49EB-AE1E-61AB78B27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5" y="357188"/>
            <a:ext cx="4143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Vodotěsná klávesnice </a:t>
            </a:r>
          </a:p>
        </p:txBody>
      </p:sp>
      <p:sp>
        <p:nvSpPr>
          <p:cNvPr id="4100" name="TextovéPole 5">
            <a:extLst>
              <a:ext uri="{FF2B5EF4-FFF2-40B4-BE49-F238E27FC236}">
                <a16:creationId xmlns:a16="http://schemas.microsoft.com/office/drawing/2014/main" id="{43C129C1-DD27-4BDD-A874-B3A48D3AC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5" y="928688"/>
            <a:ext cx="3571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A4tech KB-5A černá</a:t>
            </a:r>
          </a:p>
        </p:txBody>
      </p:sp>
      <p:sp>
        <p:nvSpPr>
          <p:cNvPr id="4101" name="TextovéPole 6">
            <a:extLst>
              <a:ext uri="{FF2B5EF4-FFF2-40B4-BE49-F238E27FC236}">
                <a16:creationId xmlns:a16="http://schemas.microsoft.com/office/drawing/2014/main" id="{47763AE9-0839-4A74-B185-D1F855719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5214938"/>
            <a:ext cx="164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200 Kč</a:t>
            </a:r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Zavřít okno">
            <a:extLst>
              <a:ext uri="{FF2B5EF4-FFF2-40B4-BE49-F238E27FC236}">
                <a16:creationId xmlns:a16="http://schemas.microsoft.com/office/drawing/2014/main" id="{CCDFAFDD-C581-4B1F-89B0-4DA5210F8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785813"/>
            <a:ext cx="5715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ovéPole 4">
            <a:extLst>
              <a:ext uri="{FF2B5EF4-FFF2-40B4-BE49-F238E27FC236}">
                <a16:creationId xmlns:a16="http://schemas.microsoft.com/office/drawing/2014/main" id="{92F56212-3293-4258-AA5A-6E716A38B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357188"/>
            <a:ext cx="7000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Multimediální klávesnice – obsahuje doplňková tlačítka pro práci s Internetem, zvukem a podobně. </a:t>
            </a:r>
          </a:p>
        </p:txBody>
      </p:sp>
      <p:sp>
        <p:nvSpPr>
          <p:cNvPr id="5124" name="TextovéPole 5">
            <a:extLst>
              <a:ext uri="{FF2B5EF4-FFF2-40B4-BE49-F238E27FC236}">
                <a16:creationId xmlns:a16="http://schemas.microsoft.com/office/drawing/2014/main" id="{47FDCC18-D899-495E-85C8-CEEFA7561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1071563"/>
            <a:ext cx="3571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KME KM-3801 černá</a:t>
            </a:r>
          </a:p>
        </p:txBody>
      </p:sp>
      <p:sp>
        <p:nvSpPr>
          <p:cNvPr id="5125" name="TextovéPole 6">
            <a:extLst>
              <a:ext uri="{FF2B5EF4-FFF2-40B4-BE49-F238E27FC236}">
                <a16:creationId xmlns:a16="http://schemas.microsoft.com/office/drawing/2014/main" id="{2C833112-FB19-401B-A97E-BC95F0098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5214938"/>
            <a:ext cx="164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260 Kč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avřít okno">
            <a:extLst>
              <a:ext uri="{FF2B5EF4-FFF2-40B4-BE49-F238E27FC236}">
                <a16:creationId xmlns:a16="http://schemas.microsoft.com/office/drawing/2014/main" id="{73AE20C4-6043-48B3-AE0F-83222A7C0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5338">
            <a:off x="1871663" y="911225"/>
            <a:ext cx="5575300" cy="557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ovéPole 4">
            <a:extLst>
              <a:ext uri="{FF2B5EF4-FFF2-40B4-BE49-F238E27FC236}">
                <a16:creationId xmlns:a16="http://schemas.microsoft.com/office/drawing/2014/main" id="{DCB2F3E0-8D60-48E2-A73C-9F4FAC189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357188"/>
            <a:ext cx="7000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Růžová módní klávesnice – stylový design</a:t>
            </a:r>
          </a:p>
        </p:txBody>
      </p:sp>
      <p:sp>
        <p:nvSpPr>
          <p:cNvPr id="6148" name="TextovéPole 5">
            <a:extLst>
              <a:ext uri="{FF2B5EF4-FFF2-40B4-BE49-F238E27FC236}">
                <a16:creationId xmlns:a16="http://schemas.microsoft.com/office/drawing/2014/main" id="{FCF3FBE8-F5BC-4079-81DB-D8094D0F0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1071563"/>
            <a:ext cx="4286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Saitek Expressions růžová (pink butterfly)</a:t>
            </a:r>
          </a:p>
        </p:txBody>
      </p:sp>
      <p:sp>
        <p:nvSpPr>
          <p:cNvPr id="6149" name="TextovéPole 6">
            <a:extLst>
              <a:ext uri="{FF2B5EF4-FFF2-40B4-BE49-F238E27FC236}">
                <a16:creationId xmlns:a16="http://schemas.microsoft.com/office/drawing/2014/main" id="{11CF8050-AC25-4F60-80A7-84EB02EF6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5214938"/>
            <a:ext cx="164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600 Kč</a:t>
            </a: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ovéPole 4">
            <a:extLst>
              <a:ext uri="{FF2B5EF4-FFF2-40B4-BE49-F238E27FC236}">
                <a16:creationId xmlns:a16="http://schemas.microsoft.com/office/drawing/2014/main" id="{729EFDDF-92C3-4D33-BCD1-D79662EBC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357188"/>
            <a:ext cx="7000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Numerická klávesnice – určená k přenosným počítačům </a:t>
            </a:r>
          </a:p>
        </p:txBody>
      </p:sp>
      <p:sp>
        <p:nvSpPr>
          <p:cNvPr id="7171" name="TextovéPole 5">
            <a:extLst>
              <a:ext uri="{FF2B5EF4-FFF2-40B4-BE49-F238E27FC236}">
                <a16:creationId xmlns:a16="http://schemas.microsoft.com/office/drawing/2014/main" id="{09E5C2FA-315D-4948-AE73-D285763C8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1071563"/>
            <a:ext cx="4286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HAMA Slimline Keypad SK 210</a:t>
            </a:r>
          </a:p>
        </p:txBody>
      </p:sp>
      <p:sp>
        <p:nvSpPr>
          <p:cNvPr id="7172" name="TextovéPole 6">
            <a:extLst>
              <a:ext uri="{FF2B5EF4-FFF2-40B4-BE49-F238E27FC236}">
                <a16:creationId xmlns:a16="http://schemas.microsoft.com/office/drawing/2014/main" id="{52809BB6-0E45-4DD8-B289-B7DB7F951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5214938"/>
            <a:ext cx="164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300 Kč</a:t>
            </a:r>
          </a:p>
        </p:txBody>
      </p:sp>
      <p:pic>
        <p:nvPicPr>
          <p:cNvPr id="7173" name="Picture 2" descr="Zavřít okno">
            <a:extLst>
              <a:ext uri="{FF2B5EF4-FFF2-40B4-BE49-F238E27FC236}">
                <a16:creationId xmlns:a16="http://schemas.microsoft.com/office/drawing/2014/main" id="{202E9BBA-6B7B-44BC-A4E8-57B9ADCAA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438275"/>
            <a:ext cx="3786188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Zavřít okno">
            <a:extLst>
              <a:ext uri="{FF2B5EF4-FFF2-40B4-BE49-F238E27FC236}">
                <a16:creationId xmlns:a16="http://schemas.microsoft.com/office/drawing/2014/main" id="{46A9603F-2DE6-4DD6-8EE7-A0544D681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928688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ovéPole 4">
            <a:extLst>
              <a:ext uri="{FF2B5EF4-FFF2-40B4-BE49-F238E27FC236}">
                <a16:creationId xmlns:a16="http://schemas.microsoft.com/office/drawing/2014/main" id="{DFAF3663-90D1-453B-BE6D-08E9C8869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357188"/>
            <a:ext cx="7000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Set klávesnice a myši určený pro děti </a:t>
            </a:r>
          </a:p>
        </p:txBody>
      </p:sp>
      <p:sp>
        <p:nvSpPr>
          <p:cNvPr id="8196" name="TextovéPole 5">
            <a:extLst>
              <a:ext uri="{FF2B5EF4-FFF2-40B4-BE49-F238E27FC236}">
                <a16:creationId xmlns:a16="http://schemas.microsoft.com/office/drawing/2014/main" id="{5B6D379D-01B7-4B0D-BE7E-8F777585B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1071563"/>
            <a:ext cx="4286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A4tech KBS-6000B modrá</a:t>
            </a:r>
          </a:p>
        </p:txBody>
      </p:sp>
      <p:sp>
        <p:nvSpPr>
          <p:cNvPr id="8197" name="TextovéPole 6">
            <a:extLst>
              <a:ext uri="{FF2B5EF4-FFF2-40B4-BE49-F238E27FC236}">
                <a16:creationId xmlns:a16="http://schemas.microsoft.com/office/drawing/2014/main" id="{966C3AA5-A341-4B1A-9772-B5BE3D3C5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3" y="3714750"/>
            <a:ext cx="1643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300 Kč</a:t>
            </a:r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Zavřít okno">
            <a:extLst>
              <a:ext uri="{FF2B5EF4-FFF2-40B4-BE49-F238E27FC236}">
                <a16:creationId xmlns:a16="http://schemas.microsoft.com/office/drawing/2014/main" id="{C37FA159-F04E-4882-89E9-F43F9D9A6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357313"/>
            <a:ext cx="5715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ovéPole 4">
            <a:extLst>
              <a:ext uri="{FF2B5EF4-FFF2-40B4-BE49-F238E27FC236}">
                <a16:creationId xmlns:a16="http://schemas.microsoft.com/office/drawing/2014/main" id="{F4C5CD76-96DB-4805-ACCB-5496CB6A8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357188"/>
            <a:ext cx="7000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Herní klávesnice – obsahuje doplňková tlačítka pro lepší ovládání počítačových her</a:t>
            </a:r>
          </a:p>
        </p:txBody>
      </p:sp>
      <p:sp>
        <p:nvSpPr>
          <p:cNvPr id="9220" name="TextovéPole 5">
            <a:extLst>
              <a:ext uri="{FF2B5EF4-FFF2-40B4-BE49-F238E27FC236}">
                <a16:creationId xmlns:a16="http://schemas.microsoft.com/office/drawing/2014/main" id="{DFC5C3FE-F71C-4B72-9B49-D74C57167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1071563"/>
            <a:ext cx="4286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/>
              <a:t>CHICONY KPD-0250 Game Keyboard černá</a:t>
            </a:r>
            <a:endParaRPr lang="cs-CZ" altLang="cs-CZ" sz="1800"/>
          </a:p>
        </p:txBody>
      </p:sp>
      <p:sp>
        <p:nvSpPr>
          <p:cNvPr id="9221" name="TextovéPole 6">
            <a:extLst>
              <a:ext uri="{FF2B5EF4-FFF2-40B4-BE49-F238E27FC236}">
                <a16:creationId xmlns:a16="http://schemas.microsoft.com/office/drawing/2014/main" id="{2D1CB475-FD8A-4292-B427-630BE3FDC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5214938"/>
            <a:ext cx="164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400 Kč</a:t>
            </a:r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Zavřít okno">
            <a:extLst>
              <a:ext uri="{FF2B5EF4-FFF2-40B4-BE49-F238E27FC236}">
                <a16:creationId xmlns:a16="http://schemas.microsoft.com/office/drawing/2014/main" id="{D142AD5D-8136-40AA-A001-D54815938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0"/>
            <a:ext cx="6723063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ovéPole 4">
            <a:extLst>
              <a:ext uri="{FF2B5EF4-FFF2-40B4-BE49-F238E27FC236}">
                <a16:creationId xmlns:a16="http://schemas.microsoft.com/office/drawing/2014/main" id="{697145D1-8BDC-4A48-8B7E-765B904E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357188"/>
            <a:ext cx="7000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Gumová klávesnice – odolná klávesnice, která se dá srolovat! </a:t>
            </a:r>
          </a:p>
        </p:txBody>
      </p:sp>
      <p:sp>
        <p:nvSpPr>
          <p:cNvPr id="10244" name="TextovéPole 5">
            <a:extLst>
              <a:ext uri="{FF2B5EF4-FFF2-40B4-BE49-F238E27FC236}">
                <a16:creationId xmlns:a16="http://schemas.microsoft.com/office/drawing/2014/main" id="{6E4C20F0-D82C-496E-AE2C-71B32A8CE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1071563"/>
            <a:ext cx="4286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Acutake DARKROLL CZ</a:t>
            </a:r>
          </a:p>
        </p:txBody>
      </p:sp>
      <p:sp>
        <p:nvSpPr>
          <p:cNvPr id="10245" name="TextovéPole 6">
            <a:extLst>
              <a:ext uri="{FF2B5EF4-FFF2-40B4-BE49-F238E27FC236}">
                <a16:creationId xmlns:a16="http://schemas.microsoft.com/office/drawing/2014/main" id="{EB6C97D1-FF8A-4569-8DF3-1238A505F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5214938"/>
            <a:ext cx="164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360 Kč</a:t>
            </a:r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Zavřít okno">
            <a:extLst>
              <a:ext uri="{FF2B5EF4-FFF2-40B4-BE49-F238E27FC236}">
                <a16:creationId xmlns:a16="http://schemas.microsoft.com/office/drawing/2014/main" id="{108698B9-F750-43E2-894F-8AD54DADA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785813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ovéPole 4">
            <a:extLst>
              <a:ext uri="{FF2B5EF4-FFF2-40B4-BE49-F238E27FC236}">
                <a16:creationId xmlns:a16="http://schemas.microsoft.com/office/drawing/2014/main" id="{BD6E9468-71F5-43D9-9213-B44036792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357188"/>
            <a:ext cx="7000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Luxusní podsvícená klávesnice – určená pro počítačové hráče. Díky podsvícení jí lze použít i za úplné tmy. </a:t>
            </a:r>
          </a:p>
        </p:txBody>
      </p:sp>
      <p:sp>
        <p:nvSpPr>
          <p:cNvPr id="11268" name="TextovéPole 5">
            <a:extLst>
              <a:ext uri="{FF2B5EF4-FFF2-40B4-BE49-F238E27FC236}">
                <a16:creationId xmlns:a16="http://schemas.microsoft.com/office/drawing/2014/main" id="{DD0D797F-75CC-44AF-B6D3-D75C70B77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1071563"/>
            <a:ext cx="4286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Saitek Cyborg Keyboard černo-šedá CZ</a:t>
            </a:r>
          </a:p>
        </p:txBody>
      </p:sp>
      <p:sp>
        <p:nvSpPr>
          <p:cNvPr id="11269" name="TextovéPole 6">
            <a:extLst>
              <a:ext uri="{FF2B5EF4-FFF2-40B4-BE49-F238E27FC236}">
                <a16:creationId xmlns:a16="http://schemas.microsoft.com/office/drawing/2014/main" id="{CB24FECF-061B-4472-B694-0F392EE9E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5214938"/>
            <a:ext cx="164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1600 Kč</a:t>
            </a: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Zavřít okno">
            <a:extLst>
              <a:ext uri="{FF2B5EF4-FFF2-40B4-BE49-F238E27FC236}">
                <a16:creationId xmlns:a16="http://schemas.microsoft.com/office/drawing/2014/main" id="{34ABC01C-496D-4B4A-963A-BA4F76434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42875"/>
            <a:ext cx="6715125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ovéPole 4">
            <a:extLst>
              <a:ext uri="{FF2B5EF4-FFF2-40B4-BE49-F238E27FC236}">
                <a16:creationId xmlns:a16="http://schemas.microsoft.com/office/drawing/2014/main" id="{1CB81E10-C3A1-48F0-8804-C0B66CDD2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357188"/>
            <a:ext cx="7000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Luxusní bezdrátová ergonomická klávesnice </a:t>
            </a:r>
          </a:p>
        </p:txBody>
      </p:sp>
      <p:sp>
        <p:nvSpPr>
          <p:cNvPr id="12292" name="TextovéPole 5">
            <a:extLst>
              <a:ext uri="{FF2B5EF4-FFF2-40B4-BE49-F238E27FC236}">
                <a16:creationId xmlns:a16="http://schemas.microsoft.com/office/drawing/2014/main" id="{772EBC10-493E-4B92-8108-EB26FA8B0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1071563"/>
            <a:ext cx="5500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/>
              <a:t>Klávesnice Microsoft Bluetooth Mobile Keyboard 6000</a:t>
            </a:r>
            <a:endParaRPr lang="cs-CZ" altLang="cs-CZ" sz="1800"/>
          </a:p>
        </p:txBody>
      </p:sp>
      <p:sp>
        <p:nvSpPr>
          <p:cNvPr id="12293" name="TextovéPole 6">
            <a:extLst>
              <a:ext uri="{FF2B5EF4-FFF2-40B4-BE49-F238E27FC236}">
                <a16:creationId xmlns:a16="http://schemas.microsoft.com/office/drawing/2014/main" id="{51594776-1C9C-430D-9890-CFDC754DF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5214938"/>
            <a:ext cx="164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2000 Kč</a:t>
            </a:r>
          </a:p>
        </p:txBody>
      </p:sp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Zavřít okno">
            <a:extLst>
              <a:ext uri="{FF2B5EF4-FFF2-40B4-BE49-F238E27FC236}">
                <a16:creationId xmlns:a16="http://schemas.microsoft.com/office/drawing/2014/main" id="{4507F74A-86C8-4158-9E2D-6E1D78A75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428625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ovéPole 4">
            <a:extLst>
              <a:ext uri="{FF2B5EF4-FFF2-40B4-BE49-F238E27FC236}">
                <a16:creationId xmlns:a16="http://schemas.microsoft.com/office/drawing/2014/main" id="{8B463DD3-9228-478A-ACFC-FB6F9F124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357188"/>
            <a:ext cx="7000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Špičková herní klávesnice v moderním kabátku s elegantním barevným displejem a 12 programovatelnými klávesy s podsvícením.</a:t>
            </a:r>
          </a:p>
        </p:txBody>
      </p:sp>
      <p:sp>
        <p:nvSpPr>
          <p:cNvPr id="13316" name="TextovéPole 5">
            <a:extLst>
              <a:ext uri="{FF2B5EF4-FFF2-40B4-BE49-F238E27FC236}">
                <a16:creationId xmlns:a16="http://schemas.microsoft.com/office/drawing/2014/main" id="{0D58B4C4-7FE9-42A1-971D-59C8A0BAE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1071563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Klávesnice Logitech G19 Gaming Keyboard CZ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13317" name="TextovéPole 6">
            <a:extLst>
              <a:ext uri="{FF2B5EF4-FFF2-40B4-BE49-F238E27FC236}">
                <a16:creationId xmlns:a16="http://schemas.microsoft.com/office/drawing/2014/main" id="{637BC818-274E-4C06-A4C1-3E81822B1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5214938"/>
            <a:ext cx="1643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4900 Kč</a:t>
            </a: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Obrázek 1">
            <a:extLst>
              <a:ext uri="{FF2B5EF4-FFF2-40B4-BE49-F238E27FC236}">
                <a16:creationId xmlns:a16="http://schemas.microsoft.com/office/drawing/2014/main" id="{93A7B821-CD3A-47B0-9BB0-BCFD412F0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63" y="1433513"/>
            <a:ext cx="6965950" cy="391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A68DB3DF-CB66-4DFD-B48C-45B2F2654C8C}"/>
              </a:ext>
            </a:extLst>
          </p:cNvPr>
          <p:cNvSpPr/>
          <p:nvPr/>
        </p:nvSpPr>
        <p:spPr>
          <a:xfrm>
            <a:off x="900113" y="977900"/>
            <a:ext cx="5761037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/>
              <a:t> </a:t>
            </a:r>
            <a:r>
              <a:rPr lang="en-US" b="1" dirty="0">
                <a:latin typeface="+mn-lt"/>
              </a:rPr>
              <a:t>XPG Summoner s Cherry MX Speed Silver </a:t>
            </a:r>
            <a:r>
              <a:rPr lang="en-US" b="1" dirty="0" err="1">
                <a:latin typeface="+mn-lt"/>
              </a:rPr>
              <a:t>spínači</a:t>
            </a:r>
            <a:endParaRPr lang="cs-CZ" b="1" dirty="0">
              <a:latin typeface="+mn-lt"/>
            </a:endParaRPr>
          </a:p>
        </p:txBody>
      </p:sp>
      <p:sp>
        <p:nvSpPr>
          <p:cNvPr id="14340" name="TextovéPole 6">
            <a:extLst>
              <a:ext uri="{FF2B5EF4-FFF2-40B4-BE49-F238E27FC236}">
                <a16:creationId xmlns:a16="http://schemas.microsoft.com/office/drawing/2014/main" id="{B8C59393-147E-4403-9712-D254F229B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5711825"/>
            <a:ext cx="1944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250 000 Kč</a:t>
            </a:r>
          </a:p>
        </p:txBody>
      </p:sp>
      <p:sp>
        <p:nvSpPr>
          <p:cNvPr id="14341" name="TextovéPole 4">
            <a:extLst>
              <a:ext uri="{FF2B5EF4-FFF2-40B4-BE49-F238E27FC236}">
                <a16:creationId xmlns:a16="http://schemas.microsoft.com/office/drawing/2014/main" id="{8338223C-D9AF-4305-8C0E-87209ACA4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788" y="428625"/>
            <a:ext cx="7000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FF0000"/>
                </a:solidFill>
              </a:rPr>
              <a:t>Nejdražší klávesnice na světě!</a:t>
            </a:r>
          </a:p>
        </p:txBody>
      </p:sp>
    </p:spTree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ovéPole 1">
            <a:extLst>
              <a:ext uri="{FF2B5EF4-FFF2-40B4-BE49-F238E27FC236}">
                <a16:creationId xmlns:a16="http://schemas.microsoft.com/office/drawing/2014/main" id="{C0E0ADAC-74DC-456D-A834-B09C1010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765175"/>
            <a:ext cx="61912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400" b="1">
                <a:latin typeface="Arial" panose="020B0604020202020204" pitchFamily="34" charset="0"/>
              </a:rPr>
              <a:t>KONEC PREZENTACE</a:t>
            </a:r>
          </a:p>
        </p:txBody>
      </p:sp>
      <p:pic>
        <p:nvPicPr>
          <p:cNvPr id="15363" name="Obrázek 1">
            <a:extLst>
              <a:ext uri="{FF2B5EF4-FFF2-40B4-BE49-F238E27FC236}">
                <a16:creationId xmlns:a16="http://schemas.microsoft.com/office/drawing/2014/main" id="{63F8D90B-126E-43FC-A9F9-4F75B6E2A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8" y="1773238"/>
            <a:ext cx="53975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224</Words>
  <Application>Microsoft Office PowerPoint</Application>
  <PresentationFormat>Předvádění na obrazovce (4:3)</PresentationFormat>
  <Paragraphs>39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7" baseType="lpstr">
      <vt:lpstr>Arial</vt:lpstr>
      <vt:lpstr>Calibri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Administrátor</dc:creator>
  <cp:lastModifiedBy>Petr Kvíz</cp:lastModifiedBy>
  <cp:revision>23</cp:revision>
  <dcterms:created xsi:type="dcterms:W3CDTF">2010-05-29T08:54:57Z</dcterms:created>
  <dcterms:modified xsi:type="dcterms:W3CDTF">2026-07-16T19:12:31Z</dcterms:modified>
</cp:coreProperties>
</file>