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1" r:id="rId3"/>
    <p:sldId id="288" r:id="rId4"/>
    <p:sldId id="289" r:id="rId5"/>
    <p:sldId id="294" r:id="rId6"/>
    <p:sldId id="290" r:id="rId7"/>
    <p:sldId id="291" r:id="rId8"/>
    <p:sldId id="292" r:id="rId9"/>
    <p:sldId id="295" r:id="rId10"/>
    <p:sldId id="296" r:id="rId11"/>
    <p:sldId id="298" r:id="rId12"/>
    <p:sldId id="299" r:id="rId13"/>
    <p:sldId id="306" r:id="rId14"/>
    <p:sldId id="300" r:id="rId15"/>
    <p:sldId id="301" r:id="rId16"/>
    <p:sldId id="302" r:id="rId17"/>
    <p:sldId id="287" r:id="rId18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20c5e450f43e3bab" providerId="LiveId" clId="{10637162-A255-4200-94CE-0592BE182B76}"/>
    <pc:docChg chg="modSld">
      <pc:chgData name="" userId="20c5e450f43e3bab" providerId="LiveId" clId="{10637162-A255-4200-94CE-0592BE182B76}" dt="2026-07-16T19:13:34.905" v="3" actId="20577"/>
      <pc:docMkLst>
        <pc:docMk/>
      </pc:docMkLst>
      <pc:sldChg chg="modSp">
        <pc:chgData name="" userId="20c5e450f43e3bab" providerId="LiveId" clId="{10637162-A255-4200-94CE-0592BE182B76}" dt="2026-07-16T19:13:34.905" v="3" actId="20577"/>
        <pc:sldMkLst>
          <pc:docMk/>
          <pc:sldMk cId="0" sldId="269"/>
        </pc:sldMkLst>
        <pc:spChg chg="mod">
          <ac:chgData name="" userId="20c5e450f43e3bab" providerId="LiveId" clId="{10637162-A255-4200-94CE-0592BE182B76}" dt="2026-07-16T19:13:34.905" v="3" actId="20577"/>
          <ac:spMkLst>
            <pc:docMk/>
            <pc:sldMk cId="0" sldId="269"/>
            <ac:spMk id="2050" creationId="{DFF94AC4-F498-4773-A1F5-AB1B02290828}"/>
          </ac:spMkLst>
        </pc:spChg>
      </pc:sldChg>
    </pc:docChg>
  </pc:docChgLst>
  <pc:docChgLst>
    <pc:chgData userId="20c5e450f43e3bab" providerId="LiveId" clId="{67BA2F4E-C9D5-4612-8438-285E83468CEC}"/>
    <pc:docChg chg="undo custSel modSld">
      <pc:chgData name="" userId="20c5e450f43e3bab" providerId="LiveId" clId="{67BA2F4E-C9D5-4612-8438-285E83468CEC}" dt="2026-08-11T15:02:26.126" v="384" actId="20577"/>
      <pc:docMkLst>
        <pc:docMk/>
      </pc:docMkLst>
      <pc:sldChg chg="addSp delSp modSp">
        <pc:chgData name="" userId="20c5e450f43e3bab" providerId="LiveId" clId="{67BA2F4E-C9D5-4612-8438-285E83468CEC}" dt="2026-08-11T14:34:37.901" v="20" actId="1076"/>
        <pc:sldMkLst>
          <pc:docMk/>
          <pc:sldMk cId="0" sldId="288"/>
        </pc:sldMkLst>
        <pc:spChg chg="add mod">
          <ac:chgData name="" userId="20c5e450f43e3bab" providerId="LiveId" clId="{67BA2F4E-C9D5-4612-8438-285E83468CEC}" dt="2026-08-11T14:34:35.936" v="19" actId="113"/>
          <ac:spMkLst>
            <pc:docMk/>
            <pc:sldMk cId="0" sldId="288"/>
            <ac:spMk id="4" creationId="{4986BF58-1B0A-413D-B544-EA613A10489D}"/>
          </ac:spMkLst>
        </pc:spChg>
        <pc:spChg chg="mod">
          <ac:chgData name="" userId="20c5e450f43e3bab" providerId="LiveId" clId="{67BA2F4E-C9D5-4612-8438-285E83468CEC}" dt="2026-08-11T14:32:55.188" v="4" actId="1076"/>
          <ac:spMkLst>
            <pc:docMk/>
            <pc:sldMk cId="0" sldId="288"/>
            <ac:spMk id="4098" creationId="{DA196955-9282-415E-B73F-85385369E81C}"/>
          </ac:spMkLst>
        </pc:spChg>
        <pc:spChg chg="mod">
          <ac:chgData name="" userId="20c5e450f43e3bab" providerId="LiveId" clId="{67BA2F4E-C9D5-4612-8438-285E83468CEC}" dt="2026-08-11T14:32:57.268" v="5" actId="1076"/>
          <ac:spMkLst>
            <pc:docMk/>
            <pc:sldMk cId="0" sldId="288"/>
            <ac:spMk id="4099" creationId="{36962B6B-085A-446F-8D40-28CB927E1924}"/>
          </ac:spMkLst>
        </pc:spChg>
        <pc:picChg chg="add del mod">
          <ac:chgData name="" userId="20c5e450f43e3bab" providerId="LiveId" clId="{67BA2F4E-C9D5-4612-8438-285E83468CEC}" dt="2026-08-11T14:33:27.760" v="10" actId="478"/>
          <ac:picMkLst>
            <pc:docMk/>
            <pc:sldMk cId="0" sldId="288"/>
            <ac:picMk id="2" creationId="{716BE5C3-98C3-47E2-A88C-F00E31C5EC03}"/>
          </ac:picMkLst>
        </pc:picChg>
        <pc:picChg chg="add mod">
          <ac:chgData name="" userId="20c5e450f43e3bab" providerId="LiveId" clId="{67BA2F4E-C9D5-4612-8438-285E83468CEC}" dt="2026-08-11T14:34:37.901" v="20" actId="1076"/>
          <ac:picMkLst>
            <pc:docMk/>
            <pc:sldMk cId="0" sldId="288"/>
            <ac:picMk id="3" creationId="{7E746B93-ECB0-48E8-93F3-F584BA8FF574}"/>
          </ac:picMkLst>
        </pc:picChg>
        <pc:picChg chg="del">
          <ac:chgData name="" userId="20c5e450f43e3bab" providerId="LiveId" clId="{67BA2F4E-C9D5-4612-8438-285E83468CEC}" dt="2026-08-11T14:32:35.798" v="0" actId="478"/>
          <ac:picMkLst>
            <pc:docMk/>
            <pc:sldMk cId="0" sldId="288"/>
            <ac:picMk id="4100" creationId="{5340B6F9-F5A8-4601-870A-497A877FC9C4}"/>
          </ac:picMkLst>
        </pc:picChg>
      </pc:sldChg>
      <pc:sldChg chg="addSp delSp modSp">
        <pc:chgData name="" userId="20c5e450f43e3bab" providerId="LiveId" clId="{67BA2F4E-C9D5-4612-8438-285E83468CEC}" dt="2026-08-11T14:38:39.725" v="88" actId="20577"/>
        <pc:sldMkLst>
          <pc:docMk/>
          <pc:sldMk cId="0" sldId="289"/>
        </pc:sldMkLst>
        <pc:spChg chg="mod">
          <ac:chgData name="" userId="20c5e450f43e3bab" providerId="LiveId" clId="{67BA2F4E-C9D5-4612-8438-285E83468CEC}" dt="2026-08-11T14:36:03.733" v="81" actId="20577"/>
          <ac:spMkLst>
            <pc:docMk/>
            <pc:sldMk cId="0" sldId="289"/>
            <ac:spMk id="5123" creationId="{AF234114-D7D4-42FC-B3DA-C8F5D79C34BF}"/>
          </ac:spMkLst>
        </pc:spChg>
        <pc:spChg chg="mod">
          <ac:chgData name="" userId="20c5e450f43e3bab" providerId="LiveId" clId="{67BA2F4E-C9D5-4612-8438-285E83468CEC}" dt="2026-08-11T14:38:39.725" v="88" actId="20577"/>
          <ac:spMkLst>
            <pc:docMk/>
            <pc:sldMk cId="0" sldId="289"/>
            <ac:spMk id="5125" creationId="{98F83795-8938-40AB-AEAC-114EC15DF080}"/>
          </ac:spMkLst>
        </pc:spChg>
        <pc:picChg chg="add mod">
          <ac:chgData name="" userId="20c5e450f43e3bab" providerId="LiveId" clId="{67BA2F4E-C9D5-4612-8438-285E83468CEC}" dt="2026-08-11T14:38:10.034" v="84" actId="1076"/>
          <ac:picMkLst>
            <pc:docMk/>
            <pc:sldMk cId="0" sldId="289"/>
            <ac:picMk id="2" creationId="{EEA3EFE7-2804-4AFD-9ED3-D24F92923867}"/>
          </ac:picMkLst>
        </pc:picChg>
        <pc:picChg chg="del">
          <ac:chgData name="" userId="20c5e450f43e3bab" providerId="LiveId" clId="{67BA2F4E-C9D5-4612-8438-285E83468CEC}" dt="2026-08-11T14:34:45.021" v="21" actId="478"/>
          <ac:picMkLst>
            <pc:docMk/>
            <pc:sldMk cId="0" sldId="289"/>
            <ac:picMk id="5124" creationId="{EE3E9C0D-486E-4EA7-AF0D-08A83DEA98AC}"/>
          </ac:picMkLst>
        </pc:picChg>
      </pc:sldChg>
      <pc:sldChg chg="modSp">
        <pc:chgData name="" userId="20c5e450f43e3bab" providerId="LiveId" clId="{67BA2F4E-C9D5-4612-8438-285E83468CEC}" dt="2026-08-11T14:40:13.911" v="148" actId="20577"/>
        <pc:sldMkLst>
          <pc:docMk/>
          <pc:sldMk cId="0" sldId="290"/>
        </pc:sldMkLst>
        <pc:spChg chg="mod">
          <ac:chgData name="" userId="20c5e450f43e3bab" providerId="LiveId" clId="{67BA2F4E-C9D5-4612-8438-285E83468CEC}" dt="2026-08-11T14:40:13.911" v="148" actId="20577"/>
          <ac:spMkLst>
            <pc:docMk/>
            <pc:sldMk cId="0" sldId="290"/>
            <ac:spMk id="7171" creationId="{8F3BC384-E1AE-4124-B033-02F075AFD7EC}"/>
          </ac:spMkLst>
        </pc:spChg>
      </pc:sldChg>
      <pc:sldChg chg="modSp">
        <pc:chgData name="" userId="20c5e450f43e3bab" providerId="LiveId" clId="{67BA2F4E-C9D5-4612-8438-285E83468CEC}" dt="2026-08-11T14:57:39.297" v="326"/>
        <pc:sldMkLst>
          <pc:docMk/>
          <pc:sldMk cId="0" sldId="291"/>
        </pc:sldMkLst>
        <pc:spChg chg="mod">
          <ac:chgData name="" userId="20c5e450f43e3bab" providerId="LiveId" clId="{67BA2F4E-C9D5-4612-8438-285E83468CEC}" dt="2026-08-11T14:57:39.297" v="326"/>
          <ac:spMkLst>
            <pc:docMk/>
            <pc:sldMk cId="0" sldId="291"/>
            <ac:spMk id="8195" creationId="{9C63ABBF-EA2B-4243-AFCA-95736756A71E}"/>
          </ac:spMkLst>
        </pc:spChg>
      </pc:sldChg>
      <pc:sldChg chg="modSp">
        <pc:chgData name="" userId="20c5e450f43e3bab" providerId="LiveId" clId="{67BA2F4E-C9D5-4612-8438-285E83468CEC}" dt="2026-08-11T15:02:26.126" v="384" actId="20577"/>
        <pc:sldMkLst>
          <pc:docMk/>
          <pc:sldMk cId="0" sldId="294"/>
        </pc:sldMkLst>
        <pc:spChg chg="mod">
          <ac:chgData name="" userId="20c5e450f43e3bab" providerId="LiveId" clId="{67BA2F4E-C9D5-4612-8438-285E83468CEC}" dt="2026-08-11T15:02:26.126" v="384" actId="20577"/>
          <ac:spMkLst>
            <pc:docMk/>
            <pc:sldMk cId="0" sldId="294"/>
            <ac:spMk id="6147" creationId="{FDC8AAF8-FB99-413F-8F83-608CA2C3570B}"/>
          </ac:spMkLst>
        </pc:spChg>
      </pc:sldChg>
      <pc:sldChg chg="addSp delSp modSp">
        <pc:chgData name="" userId="20c5e450f43e3bab" providerId="LiveId" clId="{67BA2F4E-C9D5-4612-8438-285E83468CEC}" dt="2026-08-11T14:58:41.743" v="369" actId="20577"/>
        <pc:sldMkLst>
          <pc:docMk/>
          <pc:sldMk cId="0" sldId="295"/>
        </pc:sldMkLst>
        <pc:spChg chg="add mod">
          <ac:chgData name="" userId="20c5e450f43e3bab" providerId="LiveId" clId="{67BA2F4E-C9D5-4612-8438-285E83468CEC}" dt="2026-08-11T14:41:41.202" v="157" actId="1076"/>
          <ac:spMkLst>
            <pc:docMk/>
            <pc:sldMk cId="0" sldId="295"/>
            <ac:spMk id="2" creationId="{4E20A176-A112-42FF-A317-7832E09EC927}"/>
          </ac:spMkLst>
        </pc:spChg>
        <pc:spChg chg="mod">
          <ac:chgData name="" userId="20c5e450f43e3bab" providerId="LiveId" clId="{67BA2F4E-C9D5-4612-8438-285E83468CEC}" dt="2026-08-11T14:58:41.743" v="369" actId="20577"/>
          <ac:spMkLst>
            <pc:docMk/>
            <pc:sldMk cId="0" sldId="295"/>
            <ac:spMk id="10243" creationId="{50C04EAC-366B-4618-82C8-3AE0660F6CF2}"/>
          </ac:spMkLst>
        </pc:spChg>
        <pc:spChg chg="del mod">
          <ac:chgData name="" userId="20c5e450f43e3bab" providerId="LiveId" clId="{67BA2F4E-C9D5-4612-8438-285E83468CEC}" dt="2026-08-11T14:41:08.597" v="150" actId="478"/>
          <ac:spMkLst>
            <pc:docMk/>
            <pc:sldMk cId="0" sldId="295"/>
            <ac:spMk id="10244" creationId="{AB7C929A-293C-4D9A-BF45-81DBB39FD091}"/>
          </ac:spMkLst>
        </pc:spChg>
        <pc:picChg chg="mod">
          <ac:chgData name="" userId="20c5e450f43e3bab" providerId="LiveId" clId="{67BA2F4E-C9D5-4612-8438-285E83468CEC}" dt="2026-08-11T14:58:38.587" v="368" actId="1076"/>
          <ac:picMkLst>
            <pc:docMk/>
            <pc:sldMk cId="0" sldId="295"/>
            <ac:picMk id="10245" creationId="{7B9E5C1E-C57F-4BA2-90BE-C276C302C7D3}"/>
          </ac:picMkLst>
        </pc:picChg>
      </pc:sldChg>
      <pc:sldChg chg="modSp">
        <pc:chgData name="" userId="20c5e450f43e3bab" providerId="LiveId" clId="{67BA2F4E-C9D5-4612-8438-285E83468CEC}" dt="2026-08-11T14:42:35.490" v="223"/>
        <pc:sldMkLst>
          <pc:docMk/>
          <pc:sldMk cId="0" sldId="296"/>
        </pc:sldMkLst>
        <pc:spChg chg="mod">
          <ac:chgData name="" userId="20c5e450f43e3bab" providerId="LiveId" clId="{67BA2F4E-C9D5-4612-8438-285E83468CEC}" dt="2026-08-11T14:42:35.490" v="223"/>
          <ac:spMkLst>
            <pc:docMk/>
            <pc:sldMk cId="0" sldId="296"/>
            <ac:spMk id="11267" creationId="{88459EAE-6475-4AF3-98F0-B7FE2A1C13BE}"/>
          </ac:spMkLst>
        </pc:spChg>
      </pc:sldChg>
      <pc:sldChg chg="addSp delSp modSp">
        <pc:chgData name="" userId="20c5e450f43e3bab" providerId="LiveId" clId="{67BA2F4E-C9D5-4612-8438-285E83468CEC}" dt="2026-08-11T14:44:01.607" v="238" actId="1076"/>
        <pc:sldMkLst>
          <pc:docMk/>
          <pc:sldMk cId="0" sldId="298"/>
        </pc:sldMkLst>
        <pc:spChg chg="mod">
          <ac:chgData name="" userId="20c5e450f43e3bab" providerId="LiveId" clId="{67BA2F4E-C9D5-4612-8438-285E83468CEC}" dt="2026-08-11T14:43:21.832" v="233" actId="20577"/>
          <ac:spMkLst>
            <pc:docMk/>
            <pc:sldMk cId="0" sldId="298"/>
            <ac:spMk id="12292" creationId="{4CBC33AD-5508-4B5D-8328-5E9B66ADE539}"/>
          </ac:spMkLst>
        </pc:spChg>
        <pc:picChg chg="add mod">
          <ac:chgData name="" userId="20c5e450f43e3bab" providerId="LiveId" clId="{67BA2F4E-C9D5-4612-8438-285E83468CEC}" dt="2026-08-11T14:44:01.607" v="238" actId="1076"/>
          <ac:picMkLst>
            <pc:docMk/>
            <pc:sldMk cId="0" sldId="298"/>
            <ac:picMk id="2" creationId="{99CCBB2A-6B9E-49B2-9E62-A8D022F5C11B}"/>
          </ac:picMkLst>
        </pc:picChg>
        <pc:picChg chg="del mod">
          <ac:chgData name="" userId="20c5e450f43e3bab" providerId="LiveId" clId="{67BA2F4E-C9D5-4612-8438-285E83468CEC}" dt="2026-08-11T14:43:25.385" v="235" actId="478"/>
          <ac:picMkLst>
            <pc:docMk/>
            <pc:sldMk cId="0" sldId="298"/>
            <ac:picMk id="12290" creationId="{2EB97DEC-8829-484D-BF4A-174AD7B2CA0F}"/>
          </ac:picMkLst>
        </pc:picChg>
      </pc:sldChg>
      <pc:sldChg chg="modSp">
        <pc:chgData name="" userId="20c5e450f43e3bab" providerId="LiveId" clId="{67BA2F4E-C9D5-4612-8438-285E83468CEC}" dt="2026-08-11T14:45:25.441" v="241" actId="14100"/>
        <pc:sldMkLst>
          <pc:docMk/>
          <pc:sldMk cId="0" sldId="299"/>
        </pc:sldMkLst>
        <pc:spChg chg="mod">
          <ac:chgData name="" userId="20c5e450f43e3bab" providerId="LiveId" clId="{67BA2F4E-C9D5-4612-8438-285E83468CEC}" dt="2026-08-11T14:45:25.441" v="241" actId="14100"/>
          <ac:spMkLst>
            <pc:docMk/>
            <pc:sldMk cId="0" sldId="299"/>
            <ac:spMk id="13316" creationId="{AF3BD61F-6EF4-409B-B62F-BFFFD43FDB56}"/>
          </ac:spMkLst>
        </pc:spChg>
      </pc:sldChg>
      <pc:sldChg chg="addSp delSp modSp">
        <pc:chgData name="" userId="20c5e450f43e3bab" providerId="LiveId" clId="{67BA2F4E-C9D5-4612-8438-285E83468CEC}" dt="2026-08-11T14:59:49.608" v="370" actId="20577"/>
        <pc:sldMkLst>
          <pc:docMk/>
          <pc:sldMk cId="0" sldId="300"/>
        </pc:sldMkLst>
        <pc:spChg chg="add mod">
          <ac:chgData name="" userId="20c5e450f43e3bab" providerId="LiveId" clId="{67BA2F4E-C9D5-4612-8438-285E83468CEC}" dt="2026-08-11T14:49:09.206" v="284" actId="1076"/>
          <ac:spMkLst>
            <pc:docMk/>
            <pc:sldMk cId="0" sldId="300"/>
            <ac:spMk id="2" creationId="{7F2EBFB4-8D41-47F5-A971-4676B512CAC3}"/>
          </ac:spMkLst>
        </pc:spChg>
        <pc:spChg chg="mod">
          <ac:chgData name="" userId="20c5e450f43e3bab" providerId="LiveId" clId="{67BA2F4E-C9D5-4612-8438-285E83468CEC}" dt="2026-08-11T14:47:48.972" v="276"/>
          <ac:spMkLst>
            <pc:docMk/>
            <pc:sldMk cId="0" sldId="300"/>
            <ac:spMk id="15362" creationId="{F10969D5-9E51-4282-AA78-A74BFA600F30}"/>
          </ac:spMkLst>
        </pc:spChg>
        <pc:spChg chg="mod">
          <ac:chgData name="" userId="20c5e450f43e3bab" providerId="LiveId" clId="{67BA2F4E-C9D5-4612-8438-285E83468CEC}" dt="2026-08-11T14:59:49.608" v="370" actId="20577"/>
          <ac:spMkLst>
            <pc:docMk/>
            <pc:sldMk cId="0" sldId="300"/>
            <ac:spMk id="15363" creationId="{61C75A3A-1320-4780-AD53-7601D66B47DE}"/>
          </ac:spMkLst>
        </pc:spChg>
        <pc:spChg chg="del">
          <ac:chgData name="" userId="20c5e450f43e3bab" providerId="LiveId" clId="{67BA2F4E-C9D5-4612-8438-285E83468CEC}" dt="2026-08-11T14:48:43.727" v="277" actId="478"/>
          <ac:spMkLst>
            <pc:docMk/>
            <pc:sldMk cId="0" sldId="300"/>
            <ac:spMk id="15364" creationId="{CD39164F-999E-426F-B3FD-167F7A33589A}"/>
          </ac:spMkLst>
        </pc:spChg>
      </pc:sldChg>
      <pc:sldChg chg="modSp">
        <pc:chgData name="" userId="20c5e450f43e3bab" providerId="LiveId" clId="{67BA2F4E-C9D5-4612-8438-285E83468CEC}" dt="2026-08-11T15:01:36.809" v="372" actId="1076"/>
        <pc:sldMkLst>
          <pc:docMk/>
          <pc:sldMk cId="0" sldId="301"/>
        </pc:sldMkLst>
        <pc:spChg chg="mod">
          <ac:chgData name="" userId="20c5e450f43e3bab" providerId="LiveId" clId="{67BA2F4E-C9D5-4612-8438-285E83468CEC}" dt="2026-08-11T14:49:28.192" v="286" actId="20577"/>
          <ac:spMkLst>
            <pc:docMk/>
            <pc:sldMk cId="0" sldId="301"/>
            <ac:spMk id="16387" creationId="{B8036C3E-38BF-4553-B426-111D04C7CB6F}"/>
          </ac:spMkLst>
        </pc:spChg>
        <pc:spChg chg="mod">
          <ac:chgData name="" userId="20c5e450f43e3bab" providerId="LiveId" clId="{67BA2F4E-C9D5-4612-8438-285E83468CEC}" dt="2026-08-11T15:01:36.809" v="372" actId="1076"/>
          <ac:spMkLst>
            <pc:docMk/>
            <pc:sldMk cId="0" sldId="301"/>
            <ac:spMk id="16389" creationId="{3D9D9AE0-8936-44C4-B9C4-973C437D0397}"/>
          </ac:spMkLst>
        </pc:spChg>
      </pc:sldChg>
      <pc:sldChg chg="modSp">
        <pc:chgData name="" userId="20c5e450f43e3bab" providerId="LiveId" clId="{67BA2F4E-C9D5-4612-8438-285E83468CEC}" dt="2026-08-11T14:46:02.556" v="263" actId="20577"/>
        <pc:sldMkLst>
          <pc:docMk/>
          <pc:sldMk cId="0" sldId="306"/>
        </pc:sldMkLst>
        <pc:spChg chg="mod">
          <ac:chgData name="" userId="20c5e450f43e3bab" providerId="LiveId" clId="{67BA2F4E-C9D5-4612-8438-285E83468CEC}" dt="2026-08-11T14:46:02.556" v="263" actId="20577"/>
          <ac:spMkLst>
            <pc:docMk/>
            <pc:sldMk cId="0" sldId="306"/>
            <ac:spMk id="14338" creationId="{A66D3998-B0A5-43F5-BE45-EBB8D1DE04F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6430C0E-E387-4D8E-B86E-BDD0190C7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A2CE5-A4CF-4B71-B555-A2E6EB65268D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1F3529D-93D2-4DA0-92E8-5E01248A6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4F567DD-87A3-4B20-99E2-3F634C6D3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82C23-5CF1-4874-A12D-0C09DD1F972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93607442"/>
      </p:ext>
    </p:extLst>
  </p:cSld>
  <p:clrMapOvr>
    <a:masterClrMapping/>
  </p:clrMapOvr>
  <p:transition spd="med" advTm="1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A50932-6436-4544-AAFE-512620AC3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36922-2DC0-45DB-8921-E6E2CA545012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2CA5659-656F-476C-BD8F-0D15BC8C1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8F22559-1FFD-4322-9318-BF51A2718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65F4F-F7AD-4585-9869-A32662C53D3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04818842"/>
      </p:ext>
    </p:extLst>
  </p:cSld>
  <p:clrMapOvr>
    <a:masterClrMapping/>
  </p:clrMapOvr>
  <p:transition spd="med" advTm="1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8DA60B1-4A92-4623-9236-91ACBA2E3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E67AD-E3F7-4ABB-BFC1-AE4EA5D7661E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B8537A8-B10A-4186-A688-D3184CBDD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2B2A70F-C6B4-4254-AD98-1551DC3D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B066B-3DFE-4EE8-B6A9-ACCEF34D77F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98090687"/>
      </p:ext>
    </p:extLst>
  </p:cSld>
  <p:clrMapOvr>
    <a:masterClrMapping/>
  </p:clrMapOvr>
  <p:transition spd="med" advTm="1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F129204C-EF10-4791-A1AF-7313DCBBB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3070A-9BE7-4063-9BD5-7AA914C24263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C9D36970-8C99-49A6-B9E7-43E702E1C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09C5BCB9-5D99-4C2A-8617-98A81D1C0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B4FD4-AA04-4E55-9CFF-0FF00CAE10E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50256063"/>
      </p:ext>
    </p:extLst>
  </p:cSld>
  <p:clrMapOvr>
    <a:masterClrMapping/>
  </p:clrMapOvr>
  <p:transition spd="med" advTm="1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D80498D7-B541-493E-A83E-01B5E4625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A808D-6E25-417F-95C1-104DA4F13728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5E39C493-A593-43FD-A6BC-C67859117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C441BA51-F5E1-48F2-A859-7F8C27284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3034F-05DC-4190-8067-2ABE9C65B26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41131923"/>
      </p:ext>
    </p:extLst>
  </p:cSld>
  <p:clrMapOvr>
    <a:masterClrMapping/>
  </p:clrMapOvr>
  <p:transition spd="med" advTm="1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0E3C530B-0E38-413D-B265-75076D60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F79A2-D735-4B66-9AAF-EC4BEBE85004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024FFDAB-7193-4070-A263-C31B0B235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D1BEAB2D-975E-487F-B420-E2A6790E8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299C-2AD9-4218-A685-EA2AA6EE864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18222325"/>
      </p:ext>
    </p:extLst>
  </p:cSld>
  <p:clrMapOvr>
    <a:masterClrMapping/>
  </p:clrMapOvr>
  <p:transition spd="med" advTm="1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D6DE36C4-68C3-4D1B-A366-A8F5EFBAA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C4077-DE7B-44B0-A1E6-637298AE508D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0587ED42-C558-4570-BDEB-A1EF9DC35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2BF2F0CA-EFB7-43F6-951F-E1DD8C442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F021D-EF38-4A69-AA14-BAACBDE53E4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56436503"/>
      </p:ext>
    </p:extLst>
  </p:cSld>
  <p:clrMapOvr>
    <a:masterClrMapping/>
  </p:clrMapOvr>
  <p:transition spd="med" advTm="1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D9760811-42C6-4560-97D7-1BE1F8BB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3FAC9-D7EF-4263-AADF-13192192E8D2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19C30ECA-3591-4437-ABFB-66D789601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F33C36C8-F2A9-48FC-B7A9-030C8375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E8D7B-80EB-4222-B8E5-2AF44926732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60873617"/>
      </p:ext>
    </p:extLst>
  </p:cSld>
  <p:clrMapOvr>
    <a:masterClrMapping/>
  </p:clrMapOvr>
  <p:transition spd="med" advTm="1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9047C17E-4123-40A4-A811-6AB704E54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AE245-1787-4098-A3D2-CDD9D9555A2F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E1BCD46C-BDBF-46DA-B7C2-7EE32A08F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7137C5F9-3765-4701-9FC3-DC6D65831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368B4-BBD3-4816-BE34-D825894F203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3772357"/>
      </p:ext>
    </p:extLst>
  </p:cSld>
  <p:clrMapOvr>
    <a:masterClrMapping/>
  </p:clrMapOvr>
  <p:transition spd="med" advTm="1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2F70D3-8DB2-4A2A-9712-A35D38E27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D0BA0-47C2-4824-BEEA-54AC5E566D23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D97A912-3E66-4D77-8F9D-270792D90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038D7F5-89DF-4512-8466-2BA44B51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6200A-9046-463F-BE78-41090C71C6A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43795459"/>
      </p:ext>
    </p:extLst>
  </p:cSld>
  <p:clrMapOvr>
    <a:masterClrMapping/>
  </p:clrMapOvr>
  <p:transition spd="med" advTm="1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C23623E-B78D-4CD5-9DC2-0538BD6D2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7F16D-A5C5-4A46-8621-5C64E3534B78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4869B50-27F4-4D8D-87E7-75092BA12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CAEC314-8FE9-4EB5-9B0A-0B597EC3B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5A404-9A12-427A-89EC-4D63205C662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02734477"/>
      </p:ext>
    </p:extLst>
  </p:cSld>
  <p:clrMapOvr>
    <a:masterClrMapping/>
  </p:clrMapOvr>
  <p:transition spd="med" advTm="1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>
            <a:extLst>
              <a:ext uri="{FF2B5EF4-FFF2-40B4-BE49-F238E27FC236}">
                <a16:creationId xmlns:a16="http://schemas.microsoft.com/office/drawing/2014/main" id="{74EA1D69-ABE4-43B8-BDF2-1DD700649F9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Zástupný symbol pro text 2">
            <a:extLst>
              <a:ext uri="{FF2B5EF4-FFF2-40B4-BE49-F238E27FC236}">
                <a16:creationId xmlns:a16="http://schemas.microsoft.com/office/drawing/2014/main" id="{EA482132-07B1-4639-B312-E7D9BFB053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EB881AC-69AF-4E78-9734-0730A9579D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8560A1D-25D2-4D0F-AC1E-7701E26BBA9F}" type="datetimeFigureOut">
              <a:rPr lang="cs-CZ"/>
              <a:pPr>
                <a:defRPr/>
              </a:pPr>
              <a:t>11.08.2026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9D41DBC-2DE9-44CE-A68E-BE3206269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CDFD688-9682-4B7F-93E3-C7A65A1CBC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D9B653-6E34-46DE-82B2-C3C85461B56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1500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délník 5">
            <a:extLst>
              <a:ext uri="{FF2B5EF4-FFF2-40B4-BE49-F238E27FC236}">
                <a16:creationId xmlns:a16="http://schemas.microsoft.com/office/drawing/2014/main" id="{DFF94AC4-F498-4773-A1F5-AB1B02290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6513" y="6219825"/>
            <a:ext cx="15209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/>
              <a:t>© Ing. Petr Kvíz 2026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8CAA1E9-D865-427E-AEA9-B87C79367A8C}"/>
              </a:ext>
            </a:extLst>
          </p:cNvPr>
          <p:cNvSpPr/>
          <p:nvPr/>
        </p:nvSpPr>
        <p:spPr>
          <a:xfrm>
            <a:off x="1142975" y="361930"/>
            <a:ext cx="6929486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INFORMATIKA</a:t>
            </a:r>
          </a:p>
        </p:txBody>
      </p:sp>
      <p:pic>
        <p:nvPicPr>
          <p:cNvPr id="2052" name="Obrázek 1">
            <a:extLst>
              <a:ext uri="{FF2B5EF4-FFF2-40B4-BE49-F238E27FC236}">
                <a16:creationId xmlns:a16="http://schemas.microsoft.com/office/drawing/2014/main" id="{3554B276-6396-4271-BAAF-14F2A20A1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628775"/>
            <a:ext cx="5397500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ovéPole 4">
            <a:extLst>
              <a:ext uri="{FF2B5EF4-FFF2-40B4-BE49-F238E27FC236}">
                <a16:creationId xmlns:a16="http://schemas.microsoft.com/office/drawing/2014/main" id="{B0D6CE47-BAD6-44A6-949B-6AE6A305D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0" y="357188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Vnitřek počítačové skříně </a:t>
            </a:r>
          </a:p>
        </p:txBody>
      </p:sp>
      <p:sp>
        <p:nvSpPr>
          <p:cNvPr id="3075" name="TextovéPole 5">
            <a:extLst>
              <a:ext uri="{FF2B5EF4-FFF2-40B4-BE49-F238E27FC236}">
                <a16:creationId xmlns:a16="http://schemas.microsoft.com/office/drawing/2014/main" id="{7BC43854-7834-49D6-BF1E-116519399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1000125"/>
            <a:ext cx="8286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Uvnitř počítačové skříně se skrývá hned několik součástek. Pojďme se s nimi seznámit.  </a:t>
            </a:r>
          </a:p>
        </p:txBody>
      </p:sp>
      <p:pic>
        <p:nvPicPr>
          <p:cNvPr id="3076" name="Obrázek 4" descr="prestigio_gamer_9.jpg">
            <a:extLst>
              <a:ext uri="{FF2B5EF4-FFF2-40B4-BE49-F238E27FC236}">
                <a16:creationId xmlns:a16="http://schemas.microsoft.com/office/drawing/2014/main" id="{B7D9D948-F074-4300-9801-9893F19439B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500188"/>
            <a:ext cx="4768850" cy="492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5" descr="prestigio_gamer_9.jpg">
            <a:extLst>
              <a:ext uri="{FF2B5EF4-FFF2-40B4-BE49-F238E27FC236}">
                <a16:creationId xmlns:a16="http://schemas.microsoft.com/office/drawing/2014/main" id="{5EA54C8F-073A-4469-83F3-7A4CF5BD7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500188"/>
            <a:ext cx="4768850" cy="492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ovéPole 4">
            <a:extLst>
              <a:ext uri="{FF2B5EF4-FFF2-40B4-BE49-F238E27FC236}">
                <a16:creationId xmlns:a16="http://schemas.microsoft.com/office/drawing/2014/main" id="{DA196955-9282-415E-B73F-85385369E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0" y="197916"/>
            <a:ext cx="414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/>
              <a:t>Základní deska </a:t>
            </a:r>
          </a:p>
        </p:txBody>
      </p:sp>
      <p:sp>
        <p:nvSpPr>
          <p:cNvPr id="4099" name="TextovéPole 5">
            <a:extLst>
              <a:ext uri="{FF2B5EF4-FFF2-40B4-BE49-F238E27FC236}">
                <a16:creationId xmlns:a16="http://schemas.microsoft.com/office/drawing/2014/main" id="{36962B6B-085A-446F-8D40-28CB927E1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2" y="721791"/>
            <a:ext cx="82867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Hlavním účelem základní desky je propojit jednotlivé součástky počítače do fungujícího celku a poskytnout jim elektrické napájení.  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7E746B93-ECB0-48E8-93F3-F584BA8FF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126" y="2055506"/>
            <a:ext cx="5847747" cy="4653136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4986BF58-1B0A-413D-B544-EA613A10489D}"/>
              </a:ext>
            </a:extLst>
          </p:cNvPr>
          <p:cNvSpPr/>
          <p:nvPr/>
        </p:nvSpPr>
        <p:spPr>
          <a:xfrm>
            <a:off x="500062" y="1384608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latin typeface="Calibri" panose="020F0502020204030204" pitchFamily="34" charset="0"/>
              </a:rPr>
              <a:t>Najdeme na ní:</a:t>
            </a:r>
            <a:br>
              <a:rPr lang="cs-CZ" dirty="0">
                <a:latin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</a:rPr>
              <a:t>CPU </a:t>
            </a:r>
            <a:r>
              <a:rPr lang="cs-CZ" dirty="0" err="1">
                <a:latin typeface="Calibri" panose="020F0502020204030204" pitchFamily="34" charset="0"/>
              </a:rPr>
              <a:t>socket</a:t>
            </a:r>
            <a:r>
              <a:rPr lang="cs-CZ" dirty="0">
                <a:latin typeface="Calibri" panose="020F0502020204030204" pitchFamily="34" charset="0"/>
              </a:rPr>
              <a:t> • sloty RAM • </a:t>
            </a:r>
            <a:r>
              <a:rPr lang="cs-CZ" dirty="0" err="1">
                <a:latin typeface="Calibri" panose="020F0502020204030204" pitchFamily="34" charset="0"/>
              </a:rPr>
              <a:t>PCIe</a:t>
            </a:r>
            <a:r>
              <a:rPr lang="cs-CZ" dirty="0">
                <a:latin typeface="Calibri" panose="020F0502020204030204" pitchFamily="34" charset="0"/>
              </a:rPr>
              <a:t> pro grafickou kartu • M.2 pro SSD • napájecí konektory.</a:t>
            </a:r>
          </a:p>
        </p:txBody>
      </p:sp>
    </p:spTree>
  </p:cSld>
  <p:clrMapOvr>
    <a:masterClrMapping/>
  </p:clrMapOvr>
  <p:transition spd="med" advTm="15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ovéPole 4">
            <a:extLst>
              <a:ext uri="{FF2B5EF4-FFF2-40B4-BE49-F238E27FC236}">
                <a16:creationId xmlns:a16="http://schemas.microsoft.com/office/drawing/2014/main" id="{04771A09-4B57-412E-BC3C-147D8195A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357188"/>
            <a:ext cx="6429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Procesor (CPU – Central Processing Unit) </a:t>
            </a:r>
          </a:p>
        </p:txBody>
      </p:sp>
      <p:sp>
        <p:nvSpPr>
          <p:cNvPr id="5123" name="TextovéPole 5">
            <a:extLst>
              <a:ext uri="{FF2B5EF4-FFF2-40B4-BE49-F238E27FC236}">
                <a16:creationId xmlns:a16="http://schemas.microsoft.com/office/drawing/2014/main" id="{AF234114-D7D4-42FC-B3DA-C8F5D79C3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857250"/>
            <a:ext cx="82867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Procesor je nejdůležitější součástkou v počítači. Pokud bychom přirovnali počítač např. k automobilu, postavení procesoru by odpovídalo motoru.  Procesor toho má na starosti opravdu hodně – </a:t>
            </a:r>
            <a:r>
              <a:rPr lang="cs-CZ" sz="1800" dirty="0"/>
              <a:t>vykonává instrukce programů, provádí výpočty a zpracovává data</a:t>
            </a:r>
            <a:r>
              <a:rPr lang="cs-CZ" altLang="cs-CZ" sz="1800" dirty="0"/>
              <a:t>. Zabezpečuje také zpracování informací úctyhodnou rychlostí – zvládne miliardy operací za vteřinu.</a:t>
            </a:r>
          </a:p>
        </p:txBody>
      </p:sp>
      <p:sp>
        <p:nvSpPr>
          <p:cNvPr id="5125" name="TextovéPole 5">
            <a:extLst>
              <a:ext uri="{FF2B5EF4-FFF2-40B4-BE49-F238E27FC236}">
                <a16:creationId xmlns:a16="http://schemas.microsoft.com/office/drawing/2014/main" id="{98F83795-8938-40AB-AEAC-114EC15DF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5857875"/>
            <a:ext cx="8286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Dovedete si představit, kdybyste takovou rychlostí myli nádobí?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EEA3EFE7-2804-4AFD-9ED3-D24F92923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2313841"/>
            <a:ext cx="3429000" cy="3429000"/>
          </a:xfrm>
          <a:prstGeom prst="rect">
            <a:avLst/>
          </a:prstGeom>
        </p:spPr>
      </p:pic>
    </p:spTree>
  </p:cSld>
  <p:clrMapOvr>
    <a:masterClrMapping/>
  </p:clrMapOvr>
  <p:transition spd="med" advTm="15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ovéPole 4">
            <a:extLst>
              <a:ext uri="{FF2B5EF4-FFF2-40B4-BE49-F238E27FC236}">
                <a16:creationId xmlns:a16="http://schemas.microsoft.com/office/drawing/2014/main" id="{FBC6B33C-BE34-4CDC-BEE4-C78D1052B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357188"/>
            <a:ext cx="6429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Procesor (CPU – Central Processing Unit) </a:t>
            </a:r>
          </a:p>
        </p:txBody>
      </p:sp>
      <p:sp>
        <p:nvSpPr>
          <p:cNvPr id="6147" name="TextovéPole 5">
            <a:extLst>
              <a:ext uri="{FF2B5EF4-FFF2-40B4-BE49-F238E27FC236}">
                <a16:creationId xmlns:a16="http://schemas.microsoft.com/office/drawing/2014/main" id="{FDC8AAF8-FB99-413F-8F83-608CA2C35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000125"/>
            <a:ext cx="8572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Uvnitř počítače </a:t>
            </a:r>
            <a:r>
              <a:rPr lang="cs-CZ" altLang="cs-CZ" sz="1800"/>
              <a:t>procesor obvykle neuvidíte.  </a:t>
            </a:r>
            <a:r>
              <a:rPr lang="cs-CZ" altLang="cs-CZ" sz="1800" dirty="0"/>
              <a:t>Vždy je překrytý větším či menším chladičem.</a:t>
            </a:r>
          </a:p>
        </p:txBody>
      </p:sp>
      <p:pic>
        <p:nvPicPr>
          <p:cNvPr id="6148" name="Picture 3">
            <a:extLst>
              <a:ext uri="{FF2B5EF4-FFF2-40B4-BE49-F238E27FC236}">
                <a16:creationId xmlns:a16="http://schemas.microsoft.com/office/drawing/2014/main" id="{526E3026-488C-46BD-839B-B694537EB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643063"/>
            <a:ext cx="6119812" cy="458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ovéPole 4">
            <a:extLst>
              <a:ext uri="{FF2B5EF4-FFF2-40B4-BE49-F238E27FC236}">
                <a16:creationId xmlns:a16="http://schemas.microsoft.com/office/drawing/2014/main" id="{DD35A72A-2BDA-44E5-A624-8EC17D872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357188"/>
            <a:ext cx="6429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Chlazení procesoru </a:t>
            </a:r>
          </a:p>
        </p:txBody>
      </p:sp>
      <p:sp>
        <p:nvSpPr>
          <p:cNvPr id="7171" name="TextovéPole 5">
            <a:extLst>
              <a:ext uri="{FF2B5EF4-FFF2-40B4-BE49-F238E27FC236}">
                <a16:creationId xmlns:a16="http://schemas.microsoft.com/office/drawing/2014/main" id="{8F3BC384-E1AE-4124-B033-02F075AFD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1000125"/>
            <a:ext cx="82867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Když pustíte počítač, procesor se nikdy nezastaví. </a:t>
            </a:r>
            <a:r>
              <a:rPr lang="cs-CZ" sz="1800" dirty="0"/>
              <a:t>Při náročných úlohách, například při hraní her, může být procesor velmi zatížený a vytváří více tepla.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Moderní CPU mají ochrany – při vysoké teplotě sníží výkon a při kritické teplotě se systém může vypnout.</a:t>
            </a:r>
          </a:p>
        </p:txBody>
      </p:sp>
      <p:pic>
        <p:nvPicPr>
          <p:cNvPr id="7172" name="Picture 2" descr="Zobrazit ve větším rozlišení produkt CPU ARCTIC Alpine 11 PRO.">
            <a:extLst>
              <a:ext uri="{FF2B5EF4-FFF2-40B4-BE49-F238E27FC236}">
                <a16:creationId xmlns:a16="http://schemas.microsoft.com/office/drawing/2014/main" id="{24AAE07B-21FB-416A-B44C-7F54D8F56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428875"/>
            <a:ext cx="328612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 descr="Zobrazit ve větším rozlišení produkt ZALMAN CNPS7000C-Cu LED.">
            <a:extLst>
              <a:ext uri="{FF2B5EF4-FFF2-40B4-BE49-F238E27FC236}">
                <a16:creationId xmlns:a16="http://schemas.microsoft.com/office/drawing/2014/main" id="{A5E97DAE-D98C-4FC3-B273-AF7B4E609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2286000"/>
            <a:ext cx="3429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ovéPole 4">
            <a:extLst>
              <a:ext uri="{FF2B5EF4-FFF2-40B4-BE49-F238E27FC236}">
                <a16:creationId xmlns:a16="http://schemas.microsoft.com/office/drawing/2014/main" id="{F11733A9-6039-4FC1-B38F-F688ABE3B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357188"/>
            <a:ext cx="6429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Chlazení procesoru </a:t>
            </a:r>
          </a:p>
        </p:txBody>
      </p:sp>
      <p:sp>
        <p:nvSpPr>
          <p:cNvPr id="8195" name="TextovéPole 5">
            <a:extLst>
              <a:ext uri="{FF2B5EF4-FFF2-40B4-BE49-F238E27FC236}">
                <a16:creationId xmlns:a16="http://schemas.microsoft.com/office/drawing/2014/main" id="{9C63ABBF-EA2B-4243-AFCA-95736756A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1000125"/>
            <a:ext cx="8286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sz="1800" dirty="0"/>
              <a:t>Prach uvnitř počítače zhoršuje proudění vzduchu a chlazení. Počítač se proto může více zahřívat, být hlučnější a snižovat svůj výkon.</a:t>
            </a:r>
            <a:endParaRPr lang="cs-CZ" altLang="cs-CZ" sz="1800" dirty="0"/>
          </a:p>
        </p:txBody>
      </p:sp>
      <p:pic>
        <p:nvPicPr>
          <p:cNvPr id="8196" name="Picture 2">
            <a:extLst>
              <a:ext uri="{FF2B5EF4-FFF2-40B4-BE49-F238E27FC236}">
                <a16:creationId xmlns:a16="http://schemas.microsoft.com/office/drawing/2014/main" id="{CCD5B29D-B7C0-4E73-BEC3-4DA2837A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1857375"/>
            <a:ext cx="5929312" cy="444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ovéPole 4">
            <a:extLst>
              <a:ext uri="{FF2B5EF4-FFF2-40B4-BE49-F238E27FC236}">
                <a16:creationId xmlns:a16="http://schemas.microsoft.com/office/drawing/2014/main" id="{118DBF7A-51BF-439F-9EFE-107BFD473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357188"/>
            <a:ext cx="6429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Chlazení procesoru </a:t>
            </a:r>
          </a:p>
        </p:txBody>
      </p:sp>
      <p:sp>
        <p:nvSpPr>
          <p:cNvPr id="9219" name="TextovéPole 5">
            <a:extLst>
              <a:ext uri="{FF2B5EF4-FFF2-40B4-BE49-F238E27FC236}">
                <a16:creationId xmlns:a16="http://schemas.microsoft.com/office/drawing/2014/main" id="{90E299E1-88E0-4113-93BC-A4B044089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4563" y="1000125"/>
            <a:ext cx="485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V tomto počítači je více prachu než součástek!</a:t>
            </a:r>
          </a:p>
        </p:txBody>
      </p:sp>
      <p:pic>
        <p:nvPicPr>
          <p:cNvPr id="9220" name="Picture 2">
            <a:extLst>
              <a:ext uri="{FF2B5EF4-FFF2-40B4-BE49-F238E27FC236}">
                <a16:creationId xmlns:a16="http://schemas.microsoft.com/office/drawing/2014/main" id="{E6C5FA88-1A7F-4345-9C76-263DD08BA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1500188"/>
            <a:ext cx="6572250" cy="492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4">
            <a:extLst>
              <a:ext uri="{FF2B5EF4-FFF2-40B4-BE49-F238E27FC236}">
                <a16:creationId xmlns:a16="http://schemas.microsoft.com/office/drawing/2014/main" id="{7964043A-C38D-47D0-AA55-760831B3A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357188"/>
            <a:ext cx="6429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Grafická karta </a:t>
            </a:r>
          </a:p>
        </p:txBody>
      </p:sp>
      <p:sp>
        <p:nvSpPr>
          <p:cNvPr id="10243" name="TextovéPole 5">
            <a:extLst>
              <a:ext uri="{FF2B5EF4-FFF2-40B4-BE49-F238E27FC236}">
                <a16:creationId xmlns:a16="http://schemas.microsoft.com/office/drawing/2014/main" id="{50C04EAC-366B-4618-82C8-3AE0660F6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1000125"/>
            <a:ext cx="78581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Moderní grafická je specializovaný počítač v počítači. Jejím úkolem je zabezpečit co nejlepší vykreslování obrazu. Její výkon ocení zejména hráči počítačových her, ale využívá se také při práci s grafikou, videem nebo 3D.</a:t>
            </a:r>
          </a:p>
        </p:txBody>
      </p:sp>
      <p:pic>
        <p:nvPicPr>
          <p:cNvPr id="10245" name="Obrázek 1">
            <a:extLst>
              <a:ext uri="{FF2B5EF4-FFF2-40B4-BE49-F238E27FC236}">
                <a16:creationId xmlns:a16="http://schemas.microsoft.com/office/drawing/2014/main" id="{7B9E5C1E-C57F-4BA2-90BE-C276C302C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024300"/>
            <a:ext cx="4602163" cy="354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4E20A176-A112-42FF-A317-7832E09EC927}"/>
              </a:ext>
            </a:extLst>
          </p:cNvPr>
          <p:cNvSpPr/>
          <p:nvPr/>
        </p:nvSpPr>
        <p:spPr>
          <a:xfrm>
            <a:off x="676683" y="5673209"/>
            <a:ext cx="82495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latin typeface="Calibri" panose="020F0502020204030204" pitchFamily="34" charset="0"/>
              </a:rPr>
              <a:t>Grafická karta má vlastní procesor (GPU), vlastní paměť (VRAM) a vlastní chlazení.</a:t>
            </a:r>
          </a:p>
        </p:txBody>
      </p:sp>
    </p:spTree>
  </p:cSld>
  <p:clrMapOvr>
    <a:masterClrMapping/>
  </p:clrMapOvr>
  <p:transition spd="med" advTm="15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ovéPole 4">
            <a:extLst>
              <a:ext uri="{FF2B5EF4-FFF2-40B4-BE49-F238E27FC236}">
                <a16:creationId xmlns:a16="http://schemas.microsoft.com/office/drawing/2014/main" id="{4019B2C9-7135-4FD3-AA0E-F64DEA03E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357188"/>
            <a:ext cx="6429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Grafická karta </a:t>
            </a:r>
          </a:p>
        </p:txBody>
      </p:sp>
      <p:sp>
        <p:nvSpPr>
          <p:cNvPr id="11267" name="TextovéPole 5">
            <a:extLst>
              <a:ext uri="{FF2B5EF4-FFF2-40B4-BE49-F238E27FC236}">
                <a16:creationId xmlns:a16="http://schemas.microsoft.com/office/drawing/2014/main" id="{88459EAE-6475-4AF3-98F0-B7FE2A1C1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857250"/>
            <a:ext cx="7858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Také grafická karta se musí kvalitně chladit. </a:t>
            </a:r>
            <a:r>
              <a:rPr lang="cs-CZ" sz="1800" dirty="0"/>
              <a:t>Prach zhoršuje chlazení a může zvyšovat teplotu grafické karty.</a:t>
            </a:r>
            <a:endParaRPr lang="cs-CZ" altLang="cs-CZ" sz="1800" dirty="0"/>
          </a:p>
        </p:txBody>
      </p:sp>
      <p:pic>
        <p:nvPicPr>
          <p:cNvPr id="11268" name="Picture 2">
            <a:extLst>
              <a:ext uri="{FF2B5EF4-FFF2-40B4-BE49-F238E27FC236}">
                <a16:creationId xmlns:a16="http://schemas.microsoft.com/office/drawing/2014/main" id="{0BB55AA5-660F-4145-A8D9-5057D192C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643063"/>
            <a:ext cx="600075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ovéPole 4">
            <a:extLst>
              <a:ext uri="{FF2B5EF4-FFF2-40B4-BE49-F238E27FC236}">
                <a16:creationId xmlns:a16="http://schemas.microsoft.com/office/drawing/2014/main" id="{2B3731DE-271C-451E-BC9A-E9B997434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357188"/>
            <a:ext cx="6429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Operační paměť</a:t>
            </a:r>
          </a:p>
        </p:txBody>
      </p:sp>
      <p:sp>
        <p:nvSpPr>
          <p:cNvPr id="12292" name="TextovéPole 5">
            <a:extLst>
              <a:ext uri="{FF2B5EF4-FFF2-40B4-BE49-F238E27FC236}">
                <a16:creationId xmlns:a16="http://schemas.microsoft.com/office/drawing/2014/main" id="{4CBC33AD-5508-4B5D-8328-5E9B66ADE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857250"/>
            <a:ext cx="78581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sz="1800" dirty="0"/>
              <a:t>Operační paměť (RAM) je pracovní prostor počítače. Uchovává programy a data, se kterými počítač právě pracuje.</a:t>
            </a:r>
            <a:endParaRPr lang="cs-CZ" altLang="cs-CZ" sz="1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99CCBB2A-6B9E-49B2-9E62-A8D022F5C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257847"/>
            <a:ext cx="5893469" cy="3481499"/>
          </a:xfrm>
          <a:prstGeom prst="rect">
            <a:avLst/>
          </a:prstGeom>
        </p:spPr>
      </p:pic>
    </p:spTree>
  </p:cSld>
  <p:clrMapOvr>
    <a:masterClrMapping/>
  </p:clrMapOvr>
  <p:transition spd="med" advTm="15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Zavřít okno">
            <a:extLst>
              <a:ext uri="{FF2B5EF4-FFF2-40B4-BE49-F238E27FC236}">
                <a16:creationId xmlns:a16="http://schemas.microsoft.com/office/drawing/2014/main" id="{C16783A9-D386-4316-B3E6-69BC162C2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643063"/>
            <a:ext cx="371475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ovéPole 4">
            <a:extLst>
              <a:ext uri="{FF2B5EF4-FFF2-40B4-BE49-F238E27FC236}">
                <a16:creationId xmlns:a16="http://schemas.microsoft.com/office/drawing/2014/main" id="{28877013-F970-4DEB-A1AF-3226B5B78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306388"/>
            <a:ext cx="6429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Pevný disk – typ HDD</a:t>
            </a:r>
          </a:p>
        </p:txBody>
      </p:sp>
      <p:sp>
        <p:nvSpPr>
          <p:cNvPr id="13316" name="TextovéPole 5">
            <a:extLst>
              <a:ext uri="{FF2B5EF4-FFF2-40B4-BE49-F238E27FC236}">
                <a16:creationId xmlns:a16="http://schemas.microsoft.com/office/drawing/2014/main" id="{AF3BD61F-6EF4-409B-B62F-BFFFD43FD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857250"/>
            <a:ext cx="80329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Pevný disk je spolehlivá paměť do které se toho opravdu hodně vejde. V dnešní době klidně i několik TB (tisíc miliard písmen). </a:t>
            </a:r>
            <a:r>
              <a:rPr lang="cs-CZ" sz="1800" dirty="0"/>
              <a:t>HDD ukládá data na pevné otáčející se magnetické plotny. Čtecí a zapisovací hlava se pohybuje těsně nad jejich povrchem.</a:t>
            </a:r>
            <a:endParaRPr lang="cs-CZ" altLang="cs-CZ" sz="1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</p:txBody>
      </p:sp>
      <p:pic>
        <p:nvPicPr>
          <p:cNvPr id="13317" name="Picture 4" descr="Zobrazit ve větším rozlišení produkt SAMSUNG 2.5 Spinpoint M5 HM160HI 160GB.">
            <a:extLst>
              <a:ext uri="{FF2B5EF4-FFF2-40B4-BE49-F238E27FC236}">
                <a16:creationId xmlns:a16="http://schemas.microsoft.com/office/drawing/2014/main" id="{A3F2E192-DBC2-479B-9997-7DB04C93F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714500"/>
            <a:ext cx="371475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ovéPole 5">
            <a:extLst>
              <a:ext uri="{FF2B5EF4-FFF2-40B4-BE49-F238E27FC236}">
                <a16:creationId xmlns:a16="http://schemas.microsoft.com/office/drawing/2014/main" id="{EBA216DC-4D24-45B8-90BB-88E0A8A58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5357813"/>
            <a:ext cx="7858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Pevný disk je uložený u uzavřeném pouzdru, které ho chrání před prachem.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</p:spTree>
  </p:cSld>
  <p:clrMapOvr>
    <a:masterClrMapping/>
  </p:clrMapOvr>
  <p:transition spd="med" advTm="15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ovéPole 4">
            <a:extLst>
              <a:ext uri="{FF2B5EF4-FFF2-40B4-BE49-F238E27FC236}">
                <a16:creationId xmlns:a16="http://schemas.microsoft.com/office/drawing/2014/main" id="{A66D3998-B0A5-43F5-BE45-EBB8D1DE0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306388"/>
            <a:ext cx="6429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/>
              <a:t>SSD disk</a:t>
            </a:r>
          </a:p>
        </p:txBody>
      </p:sp>
      <p:sp>
        <p:nvSpPr>
          <p:cNvPr id="14339" name="TextovéPole 5">
            <a:extLst>
              <a:ext uri="{FF2B5EF4-FFF2-40B4-BE49-F238E27FC236}">
                <a16:creationId xmlns:a16="http://schemas.microsoft.com/office/drawing/2014/main" id="{6FDA83A3-25F4-456F-89E1-68BDAF0B2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857250"/>
            <a:ext cx="785812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SSD disky mají rychlejší přístup k datům, takže systém i aplikace startují výrazně svižněji a celková odezva počítače je mnohem lepší. Díky absenci mechanických částí jsou také odolnější vůči otřesům, tišší a mají nižší spotřebu energie.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pic>
        <p:nvPicPr>
          <p:cNvPr id="14340" name="Obrázek 5">
            <a:extLst>
              <a:ext uri="{FF2B5EF4-FFF2-40B4-BE49-F238E27FC236}">
                <a16:creationId xmlns:a16="http://schemas.microsoft.com/office/drawing/2014/main" id="{C9B58554-9ADC-47F5-B116-DBD1CEB53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429000"/>
            <a:ext cx="428307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139E0046-8D3D-4727-B03F-5445EFF62E45}"/>
              </a:ext>
            </a:extLst>
          </p:cNvPr>
          <p:cNvSpPr/>
          <p:nvPr/>
        </p:nvSpPr>
        <p:spPr>
          <a:xfrm>
            <a:off x="687388" y="2384425"/>
            <a:ext cx="34956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cs-CZ" dirty="0">
                <a:latin typeface="+mn-lt"/>
              </a:rPr>
              <a:t>2,5“ SSD disk – klasika bez plotýnek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971350F2-ECFE-4D5D-823B-4E26DC9B2B26}"/>
              </a:ext>
            </a:extLst>
          </p:cNvPr>
          <p:cNvSpPr/>
          <p:nvPr/>
        </p:nvSpPr>
        <p:spPr>
          <a:xfrm>
            <a:off x="4960938" y="2366963"/>
            <a:ext cx="3219450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cs-CZ" dirty="0">
                <a:latin typeface="+mn-lt"/>
              </a:rPr>
              <a:t>Vysoký výkon dodá M.2 SSD disk</a:t>
            </a:r>
          </a:p>
        </p:txBody>
      </p:sp>
      <p:pic>
        <p:nvPicPr>
          <p:cNvPr id="14343" name="Obrázek 9">
            <a:extLst>
              <a:ext uri="{FF2B5EF4-FFF2-40B4-BE49-F238E27FC236}">
                <a16:creationId xmlns:a16="http://schemas.microsoft.com/office/drawing/2014/main" id="{023C0D43-EDFF-4CB8-949D-6E207D2C0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882900"/>
            <a:ext cx="3497262" cy="349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ovéPole 4">
            <a:extLst>
              <a:ext uri="{FF2B5EF4-FFF2-40B4-BE49-F238E27FC236}">
                <a16:creationId xmlns:a16="http://schemas.microsoft.com/office/drawing/2014/main" id="{F10969D5-9E51-4282-AA78-A74BFA600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357188"/>
            <a:ext cx="64293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2800" b="1"/>
              <a:t>Optická mechanika (CD/DVD/Blu-ray)</a:t>
            </a:r>
            <a:br>
              <a:rPr lang="en-US" altLang="cs-CZ" sz="2800" b="1"/>
            </a:br>
            <a:endParaRPr lang="cs-CZ" altLang="cs-CZ" sz="2800" b="1" dirty="0"/>
          </a:p>
        </p:txBody>
      </p:sp>
      <p:sp>
        <p:nvSpPr>
          <p:cNvPr id="15363" name="TextovéPole 5">
            <a:extLst>
              <a:ext uri="{FF2B5EF4-FFF2-40B4-BE49-F238E27FC236}">
                <a16:creationId xmlns:a16="http://schemas.microsoft.com/office/drawing/2014/main" id="{61C75A3A-1320-4780-AD53-7601D66B4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881063"/>
            <a:ext cx="7858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sz="1800" dirty="0"/>
              <a:t>Dříve běžná součást počítače, dnes už ji v mnoha počítačích nenajdeme.</a:t>
            </a:r>
            <a:endParaRPr lang="cs-CZ" altLang="cs-CZ" sz="1800" dirty="0"/>
          </a:p>
        </p:txBody>
      </p:sp>
      <p:pic>
        <p:nvPicPr>
          <p:cNvPr id="15365" name="Picture 2" descr="http://eshop.elektron.cz/image_cache/1006934_00155060.jpg">
            <a:extLst>
              <a:ext uri="{FF2B5EF4-FFF2-40B4-BE49-F238E27FC236}">
                <a16:creationId xmlns:a16="http://schemas.microsoft.com/office/drawing/2014/main" id="{7494163C-471E-4759-94D6-5791774C7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1643063"/>
            <a:ext cx="5038725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7F2EBFB4-8D41-47F5-A971-4676B512CAC3}"/>
              </a:ext>
            </a:extLst>
          </p:cNvPr>
          <p:cNvSpPr/>
          <p:nvPr/>
        </p:nvSpPr>
        <p:spPr>
          <a:xfrm>
            <a:off x="2339752" y="5332393"/>
            <a:ext cx="55955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latin typeface="Calibri" panose="020F0502020204030204" pitchFamily="34" charset="0"/>
              </a:rPr>
              <a:t>Má váš domácí počítač ještě mechaniku na DVD?</a:t>
            </a:r>
          </a:p>
        </p:txBody>
      </p:sp>
    </p:spTree>
  </p:cSld>
  <p:clrMapOvr>
    <a:masterClrMapping/>
  </p:clrMapOvr>
  <p:transition spd="med" advTm="15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ovéPole 4">
            <a:extLst>
              <a:ext uri="{FF2B5EF4-FFF2-40B4-BE49-F238E27FC236}">
                <a16:creationId xmlns:a16="http://schemas.microsoft.com/office/drawing/2014/main" id="{B8552951-4592-4CF9-8F7A-9DC352B36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357188"/>
            <a:ext cx="6429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Napájecí zdroj</a:t>
            </a:r>
          </a:p>
        </p:txBody>
      </p:sp>
      <p:sp>
        <p:nvSpPr>
          <p:cNvPr id="16387" name="TextovéPole 5">
            <a:extLst>
              <a:ext uri="{FF2B5EF4-FFF2-40B4-BE49-F238E27FC236}">
                <a16:creationId xmlns:a16="http://schemas.microsoft.com/office/drawing/2014/main" id="{B8036C3E-38BF-4553-B426-111D04C7C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857250"/>
            <a:ext cx="78581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Napájecí zdroj mění střídavé napětí elektrické sítě (230 V) na nízké napětí potřebné k napájení součástek počítače.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</p:txBody>
      </p:sp>
      <p:pic>
        <p:nvPicPr>
          <p:cNvPr id="16388" name="Picture 2" descr="http://eshop.elektron.cz/image_cache/1003752_00106537.jpg">
            <a:extLst>
              <a:ext uri="{FF2B5EF4-FFF2-40B4-BE49-F238E27FC236}">
                <a16:creationId xmlns:a16="http://schemas.microsoft.com/office/drawing/2014/main" id="{482195EB-6761-4550-B182-9858AF129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857375"/>
            <a:ext cx="471487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ovéPole 5">
            <a:extLst>
              <a:ext uri="{FF2B5EF4-FFF2-40B4-BE49-F238E27FC236}">
                <a16:creationId xmlns:a16="http://schemas.microsoft.com/office/drawing/2014/main" id="{3D9D9AE0-8936-44C4-B9C4-973C437D0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17" y="5301208"/>
            <a:ext cx="7858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Pokud ho nemáte chráněný přepěťovou ochranou, rád se při bouřce zničí!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Pozor: napájecí zdroj nikdy nerozebíráme!</a:t>
            </a:r>
          </a:p>
        </p:txBody>
      </p:sp>
    </p:spTree>
  </p:cSld>
  <p:clrMapOvr>
    <a:masterClrMapping/>
  </p:clrMapOvr>
  <p:transition spd="med" advTm="15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ovéPole 4">
            <a:extLst>
              <a:ext uri="{FF2B5EF4-FFF2-40B4-BE49-F238E27FC236}">
                <a16:creationId xmlns:a16="http://schemas.microsoft.com/office/drawing/2014/main" id="{3F0EFA41-3BBD-4627-A73D-07DB4E17B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357188"/>
            <a:ext cx="6429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/>
              <a:t>Závěrečná otázka!</a:t>
            </a:r>
          </a:p>
        </p:txBody>
      </p:sp>
      <p:sp>
        <p:nvSpPr>
          <p:cNvPr id="17411" name="TextovéPole 5">
            <a:extLst>
              <a:ext uri="{FF2B5EF4-FFF2-40B4-BE49-F238E27FC236}">
                <a16:creationId xmlns:a16="http://schemas.microsoft.com/office/drawing/2014/main" id="{B9034B92-4171-465E-8597-4539F61CD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857250"/>
            <a:ext cx="7858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Dovedete určit zmíněné součástky počítače?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pic>
        <p:nvPicPr>
          <p:cNvPr id="17412" name="Obrázek 8">
            <a:extLst>
              <a:ext uri="{FF2B5EF4-FFF2-40B4-BE49-F238E27FC236}">
                <a16:creationId xmlns:a16="http://schemas.microsoft.com/office/drawing/2014/main" id="{1D425526-F7A4-4877-9502-C1D7AEE75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319213"/>
            <a:ext cx="7918450" cy="52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ovéPole 8">
            <a:extLst>
              <a:ext uri="{FF2B5EF4-FFF2-40B4-BE49-F238E27FC236}">
                <a16:creationId xmlns:a16="http://schemas.microsoft.com/office/drawing/2014/main" id="{24739477-8A66-403C-B0FB-E3A24793F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49275"/>
            <a:ext cx="5429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800" b="1"/>
              <a:t>Konec prezentace.</a:t>
            </a:r>
          </a:p>
        </p:txBody>
      </p:sp>
      <p:pic>
        <p:nvPicPr>
          <p:cNvPr id="18435" name="Obrázek 1">
            <a:extLst>
              <a:ext uri="{FF2B5EF4-FFF2-40B4-BE49-F238E27FC236}">
                <a16:creationId xmlns:a16="http://schemas.microsoft.com/office/drawing/2014/main" id="{E6A9B6E2-35D1-465E-BD5A-7660A5B7D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379538"/>
            <a:ext cx="5399087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5000">
    <p:fade/>
  </p:transition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557</Words>
  <Application>Microsoft Office PowerPoint</Application>
  <PresentationFormat>Předvádění na obrazovce (4:3)</PresentationFormat>
  <Paragraphs>44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0" baseType="lpstr">
      <vt:lpstr>Arial</vt:lpstr>
      <vt:lpstr>Calibri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Administrator</dc:creator>
  <cp:lastModifiedBy>Petr Kvíz</cp:lastModifiedBy>
  <cp:revision>58</cp:revision>
  <dcterms:created xsi:type="dcterms:W3CDTF">2007-12-18T18:40:08Z</dcterms:created>
  <dcterms:modified xsi:type="dcterms:W3CDTF">2026-08-11T15:02:54Z</dcterms:modified>
</cp:coreProperties>
</file>