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91" r:id="rId4"/>
    <p:sldId id="292" r:id="rId5"/>
    <p:sldId id="293" r:id="rId6"/>
    <p:sldId id="282" r:id="rId7"/>
    <p:sldId id="273" r:id="rId8"/>
    <p:sldId id="290" r:id="rId9"/>
    <p:sldId id="283" r:id="rId10"/>
    <p:sldId id="284" r:id="rId11"/>
    <p:sldId id="285" r:id="rId12"/>
    <p:sldId id="287" r:id="rId13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c5e450f43e3bab" providerId="LiveId" clId="{5E9CB608-B08D-44AB-81FC-DA92B818769B}"/>
    <pc:docChg chg="modSld">
      <pc:chgData name="" userId="20c5e450f43e3bab" providerId="LiveId" clId="{5E9CB608-B08D-44AB-81FC-DA92B818769B}" dt="2026-07-16T19:13:17.300" v="3" actId="20577"/>
      <pc:docMkLst>
        <pc:docMk/>
      </pc:docMkLst>
      <pc:sldChg chg="modSp">
        <pc:chgData name="" userId="20c5e450f43e3bab" providerId="LiveId" clId="{5E9CB608-B08D-44AB-81FC-DA92B818769B}" dt="2026-07-16T19:13:17.300" v="3" actId="20577"/>
        <pc:sldMkLst>
          <pc:docMk/>
          <pc:sldMk cId="0" sldId="269"/>
        </pc:sldMkLst>
        <pc:spChg chg="mod">
          <ac:chgData name="" userId="20c5e450f43e3bab" providerId="LiveId" clId="{5E9CB608-B08D-44AB-81FC-DA92B818769B}" dt="2026-07-16T19:13:17.300" v="3" actId="20577"/>
          <ac:spMkLst>
            <pc:docMk/>
            <pc:sldMk cId="0" sldId="269"/>
            <ac:spMk id="2050" creationId="{F07A154E-0FA0-40FF-9EA1-0BCF4D169CB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612320-8923-4539-B9CC-E6D25D82F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86D87-64F5-4654-A6F8-E2E37141043A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DCF6C9-F458-4FC3-9A11-161828D9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30CFA1-8450-4F1C-839C-9C58BFD2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71ED4-A8E2-41B3-AA89-33492077B8E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27293875"/>
      </p:ext>
    </p:extLst>
  </p:cSld>
  <p:clrMapOvr>
    <a:masterClrMapping/>
  </p:clrMapOvr>
  <p:transition spd="med" advTm="1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E6065E-79DA-4E36-831D-08746517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45C1F-75D5-41E2-996A-EC705935C84D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EEBF4D-CD55-4F7E-8099-FB8872E4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BC2B554-73F8-466A-8D5A-20426AFC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AAC33-21C8-4047-9989-C90945B8A67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94494472"/>
      </p:ext>
    </p:extLst>
  </p:cSld>
  <p:clrMapOvr>
    <a:masterClrMapping/>
  </p:clrMapOvr>
  <p:transition spd="med" advTm="1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5B354D7-86FC-4CE9-82D6-2DE811E0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9CA07-5D3C-4EE8-A7D5-4022287880A2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4B5894-73C0-4C79-A7FE-665D6F4AE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7FB9467-04C0-47BB-AE54-3C248BA1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826E5-A92F-4F75-9243-B2618473AC7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71287675"/>
      </p:ext>
    </p:extLst>
  </p:cSld>
  <p:clrMapOvr>
    <a:masterClrMapping/>
  </p:clrMapOvr>
  <p:transition spd="med" advTm="1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BC3EFA2C-B5E8-4ABC-8472-3E093EB5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60F9B-86BB-4FCE-91EB-3B9667803C20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88B521D0-A9FB-4E2E-94ED-50E6003C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655E0EC-8C1B-4AE7-B217-B0474F89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2AA05-6104-49A9-BBEA-E17F31F82A7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1334309"/>
      </p:ext>
    </p:extLst>
  </p:cSld>
  <p:clrMapOvr>
    <a:masterClrMapping/>
  </p:clrMapOvr>
  <p:transition spd="med" advTm="1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FC3FCCC6-4FA1-4D34-BB98-643D16705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3F9F6-C41C-4E1B-B867-4C84E73F905D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EAA89B8C-1141-4F64-8C6F-547B3DC62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46AB0ED8-FAC9-4469-A632-EAF9FDD8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8700A-661D-4474-B572-DE96CA03F1E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19477881"/>
      </p:ext>
    </p:extLst>
  </p:cSld>
  <p:clrMapOvr>
    <a:masterClrMapping/>
  </p:clrMapOvr>
  <p:transition spd="med" advTm="1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155FC54E-AF07-450F-A63B-74F0246B0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AF377-94CC-4F4C-98BC-AC3CA7E8A225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7807E50B-6F3A-4302-8BB9-D74B1599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F249DC-C6AF-4AAF-9626-FB53F3980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2B3A9-ACF6-445E-B9C4-803470E09EC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99306264"/>
      </p:ext>
    </p:extLst>
  </p:cSld>
  <p:clrMapOvr>
    <a:masterClrMapping/>
  </p:clrMapOvr>
  <p:transition spd="med" advTm="1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D70BC339-5556-422C-A5A8-C16268EC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07AD6-38D2-4C55-AD4D-C7F1905B5038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04F7085E-87F5-49B0-AD39-477F85968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1D29CB01-09AC-442E-AA69-FE0D2FC4F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A73F9-0C01-4063-B8A0-C317D43EFB1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1163964"/>
      </p:ext>
    </p:extLst>
  </p:cSld>
  <p:clrMapOvr>
    <a:masterClrMapping/>
  </p:clrMapOvr>
  <p:transition spd="med" advTm="1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8B521244-8DAB-4E64-81E3-6EC1FDCB9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4984B-98B8-473F-B94C-7AE7527D49F9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8C37E88C-94DF-4E6B-8302-3FC9998E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45C61C48-D047-4EDC-B399-A98B806E7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BC4FD-0572-491F-ACD2-11F9F7EA25F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46809445"/>
      </p:ext>
    </p:extLst>
  </p:cSld>
  <p:clrMapOvr>
    <a:masterClrMapping/>
  </p:clrMapOvr>
  <p:transition spd="med" advTm="1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91FE49BE-4923-401A-AC8B-ABD8355F6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A2210-2286-4FE6-AD3B-A6B008BAEE21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6693325A-D1F3-4675-8320-D125493E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1BD7A3DF-5624-4A9F-93F6-10790098A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37C67-8026-40C1-B3B5-73A5D7FD006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9171114"/>
      </p:ext>
    </p:extLst>
  </p:cSld>
  <p:clrMapOvr>
    <a:masterClrMapping/>
  </p:clrMapOvr>
  <p:transition spd="med" advTm="1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E53D4D-3106-4DBE-8A0F-DD40BC39B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4AB71-B1D4-435C-BB2C-9CC21D3A6182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EE84AA7-6341-407D-98F7-37F93C77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FD13E-0AAA-4DFB-A7F6-C64DA058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64D0B-F949-46B6-AFA8-992A5BCCCCB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77354064"/>
      </p:ext>
    </p:extLst>
  </p:cSld>
  <p:clrMapOvr>
    <a:masterClrMapping/>
  </p:clrMapOvr>
  <p:transition spd="med" advTm="1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306FCA-6679-4D0E-88EA-C8F7AFE6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AC0F5-6C10-48A6-8B46-02D3BF81CB2F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5F66D0-3EA1-4F51-AF84-3E51D9553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996E13-7B4A-4C12-B38E-8093922E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9589E-2595-4F5B-9156-556B72D843C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50587982"/>
      </p:ext>
    </p:extLst>
  </p:cSld>
  <p:clrMapOvr>
    <a:masterClrMapping/>
  </p:clrMapOvr>
  <p:transition spd="med" advTm="1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B0E2E3D0-F2CB-4866-A982-6B982AF510C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24B7D07C-F9E8-49DA-9ECD-F3A68237DE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7EB490D-730E-42AA-B2EB-A8B76BAFB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737938-6BF2-4B4B-8538-C8366A2E52B2}" type="datetimeFigureOut">
              <a:rPr lang="cs-CZ"/>
              <a:pPr>
                <a:defRPr/>
              </a:pPr>
              <a:t>16.07.2026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C95EFB-FE52-4A8A-BF91-C2FF72FDF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6A192A2-83CA-483A-BB32-C0C72CBAE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4EE0DE0-D1A1-4317-8BF8-3AC814FCEE7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15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emag.cz/direct/iR/magazin/4944/14_emag_hobza_case_20090209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www.emag.cz/direct/iR/magazin/4944/15_emag_hobza_case_20090209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emag.cz/direct/iR/magazin/4944/18_emag_hobza_case_20090209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5">
            <a:extLst>
              <a:ext uri="{FF2B5EF4-FFF2-40B4-BE49-F238E27FC236}">
                <a16:creationId xmlns:a16="http://schemas.microsoft.com/office/drawing/2014/main" id="{F07A154E-0FA0-40FF-9EA1-0BCF4D169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6081713"/>
            <a:ext cx="15209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/>
              <a:t>© Ing. </a:t>
            </a:r>
            <a:r>
              <a:rPr lang="cs-CZ" altLang="cs-CZ" sz="1200" b="1"/>
              <a:t>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691A353-710C-47D2-B71F-79CC959B0F23}"/>
              </a:ext>
            </a:extLst>
          </p:cNvPr>
          <p:cNvSpPr/>
          <p:nvPr/>
        </p:nvSpPr>
        <p:spPr>
          <a:xfrm>
            <a:off x="1107257" y="247480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052" name="Obrázek 1">
            <a:extLst>
              <a:ext uri="{FF2B5EF4-FFF2-40B4-BE49-F238E27FC236}">
                <a16:creationId xmlns:a16="http://schemas.microsoft.com/office/drawing/2014/main" id="{C4BAE0B7-DC0F-4ECF-B4AB-6CBC00954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484313"/>
            <a:ext cx="53975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ovéPole 4">
            <a:extLst>
              <a:ext uri="{FF2B5EF4-FFF2-40B4-BE49-F238E27FC236}">
                <a16:creationId xmlns:a16="http://schemas.microsoft.com/office/drawing/2014/main" id="{B70B4135-26C6-4910-BE67-88FD87135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Počítačová skříň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B37AEF1-437C-47B2-899D-78AA51C5EFBF}"/>
              </a:ext>
            </a:extLst>
          </p:cNvPr>
          <p:cNvSpPr/>
          <p:nvPr/>
        </p:nvSpPr>
        <p:spPr>
          <a:xfrm>
            <a:off x="684213" y="881063"/>
            <a:ext cx="80645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dirty="0">
                <a:latin typeface="+mn-lt"/>
              </a:rPr>
              <a:t>Počítačová skříň je ochranný domeček pro všechny důležité části počítače – třeba základní desku, procesor nebo pevný disk. Uvnitř skříně jsou tyto součástky bezpečně uložené, aby se nepoškodily, neupadly a aby na ně nesahal prach. Skříň také pomáhá chladit počítač, protože má větráčky, které odvádějí teplo ven.</a:t>
            </a:r>
          </a:p>
        </p:txBody>
      </p:sp>
      <p:pic>
        <p:nvPicPr>
          <p:cNvPr id="3076" name="Obrázek 2">
            <a:extLst>
              <a:ext uri="{FF2B5EF4-FFF2-40B4-BE49-F238E27FC236}">
                <a16:creationId xmlns:a16="http://schemas.microsoft.com/office/drawing/2014/main" id="{000E1B14-33F8-4ECF-963E-8734AEC0A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2205038"/>
            <a:ext cx="35290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1">
            <a:extLst>
              <a:ext uri="{FF2B5EF4-FFF2-40B4-BE49-F238E27FC236}">
                <a16:creationId xmlns:a16="http://schemas.microsoft.com/office/drawing/2014/main" id="{E0A9B00A-2410-4FF1-91E9-DE5AB82FF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7"/>
          <a:stretch>
            <a:fillRect/>
          </a:stretch>
        </p:blipFill>
        <p:spPr bwMode="auto">
          <a:xfrm>
            <a:off x="452438" y="1412875"/>
            <a:ext cx="8316912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E875C4C2-9C41-4A32-8529-8A5F49A5FAA3}"/>
              </a:ext>
            </a:extLst>
          </p:cNvPr>
          <p:cNvSpPr/>
          <p:nvPr/>
        </p:nvSpPr>
        <p:spPr>
          <a:xfrm>
            <a:off x="614363" y="476250"/>
            <a:ext cx="7993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+mn-lt"/>
              </a:rPr>
              <a:t>Počítačová skříň je jako tělo robota, které drží všechny jeho orgány pohromadě a chrání je, aby mohl správně fungovat.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C02BFC4-F0C9-4F1F-A5C7-2A819949539A}"/>
              </a:ext>
            </a:extLst>
          </p:cNvPr>
          <p:cNvSpPr/>
          <p:nvPr/>
        </p:nvSpPr>
        <p:spPr>
          <a:xfrm>
            <a:off x="611188" y="882650"/>
            <a:ext cx="80645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+mn-lt"/>
              </a:rPr>
              <a:t>Mini Tower je jako malý batůžek, </a:t>
            </a:r>
            <a:r>
              <a:rPr lang="cs-CZ" dirty="0" err="1">
                <a:latin typeface="+mn-lt"/>
              </a:rPr>
              <a:t>Mid</a:t>
            </a:r>
            <a:r>
              <a:rPr lang="cs-CZ" dirty="0">
                <a:latin typeface="+mn-lt"/>
              </a:rPr>
              <a:t> Tower jako běžný školní batoh a Full Tower jako velký kufr – čím větší, tím víc věcí se do něj vejde. Desktop je skříň naležato. </a:t>
            </a:r>
          </a:p>
        </p:txBody>
      </p:sp>
      <p:sp>
        <p:nvSpPr>
          <p:cNvPr id="5123" name="TextovéPole 4">
            <a:extLst>
              <a:ext uri="{FF2B5EF4-FFF2-40B4-BE49-F238E27FC236}">
                <a16:creationId xmlns:a16="http://schemas.microsoft.com/office/drawing/2014/main" id="{F158C3B9-F9E7-43D8-8ECD-991D004FB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Počítačová skříň - druhy</a:t>
            </a:r>
          </a:p>
        </p:txBody>
      </p:sp>
      <p:pic>
        <p:nvPicPr>
          <p:cNvPr id="5124" name="Obrázek 6">
            <a:extLst>
              <a:ext uri="{FF2B5EF4-FFF2-40B4-BE49-F238E27FC236}">
                <a16:creationId xmlns:a16="http://schemas.microsoft.com/office/drawing/2014/main" id="{6B9DD3A0-BD39-4D34-AA69-16B520048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7"/>
          <a:stretch>
            <a:fillRect/>
          </a:stretch>
        </p:blipFill>
        <p:spPr bwMode="auto">
          <a:xfrm>
            <a:off x="730250" y="1592263"/>
            <a:ext cx="7802563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00AD03F5-EA56-4846-BF35-F7F79CD5B1EE}"/>
              </a:ext>
            </a:extLst>
          </p:cNvPr>
          <p:cNvSpPr/>
          <p:nvPr/>
        </p:nvSpPr>
        <p:spPr>
          <a:xfrm>
            <a:off x="755650" y="333375"/>
            <a:ext cx="7848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latin typeface="+mn-lt"/>
              </a:rPr>
              <a:t>Počítačová skříň není jen „krabice“, ale má své vlastní části, které pomáhají chránit a držet vše pohromadě. Součástí samotné počítačové skříně je kovový rám, držáky pro disky a ventilátory, přední panel s tlačítky a porty, větrací otvory a nožičky. Někdy bývá součástí i napájecí zdroj.</a:t>
            </a:r>
          </a:p>
        </p:txBody>
      </p:sp>
      <p:pic>
        <p:nvPicPr>
          <p:cNvPr id="6147" name="Obrázek 4">
            <a:extLst>
              <a:ext uri="{FF2B5EF4-FFF2-40B4-BE49-F238E27FC236}">
                <a16:creationId xmlns:a16="http://schemas.microsoft.com/office/drawing/2014/main" id="{59DA7AE5-BB32-4814-9DBE-F1D18EA68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46225"/>
            <a:ext cx="7416800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emag.cz/direct/iR/magazin/4944/12_emag_hobza_case_20090209--mm430x320.jpg">
            <a:extLst>
              <a:ext uri="{FF2B5EF4-FFF2-40B4-BE49-F238E27FC236}">
                <a16:creationId xmlns:a16="http://schemas.microsoft.com/office/drawing/2014/main" id="{C0E8F488-DAE6-4868-B182-D0EBA1E63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1268413"/>
            <a:ext cx="3509963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emag.cz/direct/iR/magazin/4944/13_emag_hobza_case_20090209--mm430x320.jpg">
            <a:extLst>
              <a:ext uri="{FF2B5EF4-FFF2-40B4-BE49-F238E27FC236}">
                <a16:creationId xmlns:a16="http://schemas.microsoft.com/office/drawing/2014/main" id="{500A925C-8723-4A61-9518-16EDE8190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2000250"/>
            <a:ext cx="4281488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ovéPole 4">
            <a:extLst>
              <a:ext uri="{FF2B5EF4-FFF2-40B4-BE49-F238E27FC236}">
                <a16:creationId xmlns:a16="http://schemas.microsoft.com/office/drawing/2014/main" id="{A45A7039-E01A-412F-935F-F3B5B80CD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357188"/>
            <a:ext cx="8313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Počítačová skříň nemusí být jen obyčejná krabice! </a:t>
            </a:r>
          </a:p>
        </p:txBody>
      </p:sp>
    </p:spTree>
  </p:cSld>
  <p:clrMapOvr>
    <a:masterClrMapping/>
  </p:clrMapOvr>
  <p:transition spd="med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Obrázek 1">
            <a:extLst>
              <a:ext uri="{FF2B5EF4-FFF2-40B4-BE49-F238E27FC236}">
                <a16:creationId xmlns:a16="http://schemas.microsoft.com/office/drawing/2014/main" id="{7C305CC1-7581-4CF0-AD9C-6DD590F3E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314325"/>
            <a:ext cx="37084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Obrázek 2">
            <a:extLst>
              <a:ext uri="{FF2B5EF4-FFF2-40B4-BE49-F238E27FC236}">
                <a16:creationId xmlns:a16="http://schemas.microsoft.com/office/drawing/2014/main" id="{A401EBE5-EA86-4E43-B62B-A3F87BE9E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314325"/>
            <a:ext cx="4087813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Obrázek 3">
            <a:extLst>
              <a:ext uri="{FF2B5EF4-FFF2-40B4-BE49-F238E27FC236}">
                <a16:creationId xmlns:a16="http://schemas.microsoft.com/office/drawing/2014/main" id="{C2DB0026-D275-4E22-99AD-730942D9A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3573463"/>
            <a:ext cx="4346575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Obrázek 5">
            <a:extLst>
              <a:ext uri="{FF2B5EF4-FFF2-40B4-BE49-F238E27FC236}">
                <a16:creationId xmlns:a16="http://schemas.microsoft.com/office/drawing/2014/main" id="{9CA3219C-1379-41A3-A574-A9F156E8D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3"/>
          <a:stretch>
            <a:fillRect/>
          </a:stretch>
        </p:blipFill>
        <p:spPr bwMode="auto">
          <a:xfrm>
            <a:off x="4946650" y="3573463"/>
            <a:ext cx="3795713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ázek 1">
            <a:extLst>
              <a:ext uri="{FF2B5EF4-FFF2-40B4-BE49-F238E27FC236}">
                <a16:creationId xmlns:a16="http://schemas.microsoft.com/office/drawing/2014/main" id="{4A2B670A-24C2-4D9C-A859-48FFFDBBA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0"/>
          <a:stretch>
            <a:fillRect/>
          </a:stretch>
        </p:blipFill>
        <p:spPr bwMode="auto">
          <a:xfrm>
            <a:off x="395288" y="836613"/>
            <a:ext cx="3798887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ázek 1">
            <a:extLst>
              <a:ext uri="{FF2B5EF4-FFF2-40B4-BE49-F238E27FC236}">
                <a16:creationId xmlns:a16="http://schemas.microsoft.com/office/drawing/2014/main" id="{C9A6B420-03E5-4768-82A6-815E2416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5"/>
          <a:stretch>
            <a:fillRect/>
          </a:stretch>
        </p:blipFill>
        <p:spPr bwMode="auto">
          <a:xfrm>
            <a:off x="4427538" y="836613"/>
            <a:ext cx="43307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emag.cz/direct/iR/magazin/4944/14_emag_hobza_case_20090209--mm430x320.jpg">
            <a:hlinkClick r:id="rId2"/>
            <a:extLst>
              <a:ext uri="{FF2B5EF4-FFF2-40B4-BE49-F238E27FC236}">
                <a16:creationId xmlns:a16="http://schemas.microsoft.com/office/drawing/2014/main" id="{F3CA56EE-8190-4141-8089-5B6D62DD5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908050"/>
            <a:ext cx="3840163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emag.cz/direct/iR/magazin/4944/15_emag_hobza_case_20090209--mm430x320.jpg">
            <a:hlinkClick r:id="rId4"/>
            <a:extLst>
              <a:ext uri="{FF2B5EF4-FFF2-40B4-BE49-F238E27FC236}">
                <a16:creationId xmlns:a16="http://schemas.microsoft.com/office/drawing/2014/main" id="{E851D8D1-DD3C-439B-98E7-BD941749A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484313"/>
            <a:ext cx="43846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emag.cz/direct/iR/magazin/4944/16_emag_hobza_case_20090209--mm430x320.jpg">
            <a:extLst>
              <a:ext uri="{FF2B5EF4-FFF2-40B4-BE49-F238E27FC236}">
                <a16:creationId xmlns:a16="http://schemas.microsoft.com/office/drawing/2014/main" id="{057BBB67-457B-4315-A592-13E794E9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76250"/>
            <a:ext cx="4111625" cy="548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emag.cz/direct/iR/magazin/4944/17_emag_hobza_case_20090209--mm430x320.jpg">
            <a:extLst>
              <a:ext uri="{FF2B5EF4-FFF2-40B4-BE49-F238E27FC236}">
                <a16:creationId xmlns:a16="http://schemas.microsoft.com/office/drawing/2014/main" id="{B0D767FC-69CE-4166-BDE4-0E92B58E2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63" y="487363"/>
            <a:ext cx="3425825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emag.cz/direct/iR/magazin/4944/18_emag_hobza_case_20090209--mm430x320.jpg">
            <a:hlinkClick r:id="rId2"/>
            <a:extLst>
              <a:ext uri="{FF2B5EF4-FFF2-40B4-BE49-F238E27FC236}">
                <a16:creationId xmlns:a16="http://schemas.microsoft.com/office/drawing/2014/main" id="{5FEE08EE-D595-4666-BAAB-B13497811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500188"/>
            <a:ext cx="600075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www.emag.cz/direct/iR/magazin/4944/18_emag_hobza_case_20090209--mm430x320.jpg">
            <a:extLst>
              <a:ext uri="{FF2B5EF4-FFF2-40B4-BE49-F238E27FC236}">
                <a16:creationId xmlns:a16="http://schemas.microsoft.com/office/drawing/2014/main" id="{3FD79B12-0415-4C57-AC08-F34D24DE7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412875"/>
            <a:ext cx="600075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ovéPole 4">
            <a:extLst>
              <a:ext uri="{FF2B5EF4-FFF2-40B4-BE49-F238E27FC236}">
                <a16:creationId xmlns:a16="http://schemas.microsoft.com/office/drawing/2014/main" id="{2E3F1131-CA73-4C1A-8CA9-EF7E93DB7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404813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Co je tohle? </a:t>
            </a:r>
          </a:p>
        </p:txBody>
      </p:sp>
    </p:spTree>
  </p:cSld>
  <p:clrMapOvr>
    <a:masterClrMapping/>
  </p:clrMapOvr>
  <p:transition spd="med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ovéPole 8">
            <a:extLst>
              <a:ext uri="{FF2B5EF4-FFF2-40B4-BE49-F238E27FC236}">
                <a16:creationId xmlns:a16="http://schemas.microsoft.com/office/drawing/2014/main" id="{19A64E92-B3FF-4BB9-B5D4-668512155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476250"/>
            <a:ext cx="5429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800" b="1"/>
              <a:t>Konec prezentace.</a:t>
            </a:r>
          </a:p>
        </p:txBody>
      </p:sp>
      <p:pic>
        <p:nvPicPr>
          <p:cNvPr id="13315" name="Obrázek 1">
            <a:extLst>
              <a:ext uri="{FF2B5EF4-FFF2-40B4-BE49-F238E27FC236}">
                <a16:creationId xmlns:a16="http://schemas.microsoft.com/office/drawing/2014/main" id="{08DF4B21-7278-46B2-B1DA-5ED30A5D6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557338"/>
            <a:ext cx="5399088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195</Words>
  <Application>Microsoft Office PowerPoint</Application>
  <PresentationFormat>Předvádění na obrazovce (4:3)</PresentationFormat>
  <Paragraphs>11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Administrator</dc:creator>
  <cp:lastModifiedBy>Petr Kvíz</cp:lastModifiedBy>
  <cp:revision>41</cp:revision>
  <dcterms:created xsi:type="dcterms:W3CDTF">2007-12-18T18:40:08Z</dcterms:created>
  <dcterms:modified xsi:type="dcterms:W3CDTF">2026-07-16T19:13:20Z</dcterms:modified>
</cp:coreProperties>
</file>