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307" r:id="rId3"/>
    <p:sldId id="308" r:id="rId4"/>
    <p:sldId id="309" r:id="rId5"/>
    <p:sldId id="271" r:id="rId6"/>
    <p:sldId id="314" r:id="rId7"/>
    <p:sldId id="310" r:id="rId8"/>
    <p:sldId id="313" r:id="rId9"/>
    <p:sldId id="320" r:id="rId10"/>
    <p:sldId id="311" r:id="rId11"/>
    <p:sldId id="315" r:id="rId12"/>
    <p:sldId id="321" r:id="rId13"/>
    <p:sldId id="317" r:id="rId14"/>
    <p:sldId id="316" r:id="rId15"/>
    <p:sldId id="322" r:id="rId16"/>
    <p:sldId id="312" r:id="rId17"/>
    <p:sldId id="318" r:id="rId18"/>
    <p:sldId id="319" r:id="rId19"/>
    <p:sldId id="323" r:id="rId20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20c5e450f43e3bab" providerId="LiveId" clId="{26F665BE-D041-49CE-8CA1-DF094A27902B}"/>
    <pc:docChg chg="undo custSel addSld modSld sldOrd">
      <pc:chgData name="" userId="20c5e450f43e3bab" providerId="LiveId" clId="{26F665BE-D041-49CE-8CA1-DF094A27902B}" dt="2026-08-11T14:22:53.969" v="1197" actId="20577"/>
      <pc:docMkLst>
        <pc:docMk/>
      </pc:docMkLst>
      <pc:sldChg chg="addSp delSp modSp">
        <pc:chgData name="" userId="20c5e450f43e3bab" providerId="LiveId" clId="{26F665BE-D041-49CE-8CA1-DF094A27902B}" dt="2026-08-10T15:10:13.483" v="442" actId="20577"/>
        <pc:sldMkLst>
          <pc:docMk/>
          <pc:sldMk cId="0" sldId="271"/>
        </pc:sldMkLst>
        <pc:spChg chg="mod">
          <ac:chgData name="" userId="20c5e450f43e3bab" providerId="LiveId" clId="{26F665BE-D041-49CE-8CA1-DF094A27902B}" dt="2026-08-10T15:09:55.064" v="414" actId="1076"/>
          <ac:spMkLst>
            <pc:docMk/>
            <pc:sldMk cId="0" sldId="271"/>
            <ac:spMk id="6147" creationId="{968F1339-B650-4037-8CBF-47A0B2F28C7A}"/>
          </ac:spMkLst>
        </pc:spChg>
        <pc:spChg chg="mod">
          <ac:chgData name="" userId="20c5e450f43e3bab" providerId="LiveId" clId="{26F665BE-D041-49CE-8CA1-DF094A27902B}" dt="2026-08-10T15:10:13.483" v="442" actId="20577"/>
          <ac:spMkLst>
            <pc:docMk/>
            <pc:sldMk cId="0" sldId="271"/>
            <ac:spMk id="6149" creationId="{7122D5CB-2240-45D0-BB25-C57307325DE3}"/>
          </ac:spMkLst>
        </pc:spChg>
        <pc:picChg chg="add mod">
          <ac:chgData name="" userId="20c5e450f43e3bab" providerId="LiveId" clId="{26F665BE-D041-49CE-8CA1-DF094A27902B}" dt="2026-08-10T15:09:52.491" v="413" actId="1076"/>
          <ac:picMkLst>
            <pc:docMk/>
            <pc:sldMk cId="0" sldId="271"/>
            <ac:picMk id="2" creationId="{C9020218-F294-4B85-A2EE-66CD84D34303}"/>
          </ac:picMkLst>
        </pc:picChg>
        <pc:picChg chg="del mod">
          <ac:chgData name="" userId="20c5e450f43e3bab" providerId="LiveId" clId="{26F665BE-D041-49CE-8CA1-DF094A27902B}" dt="2026-08-10T14:49:14.382" v="201" actId="478"/>
          <ac:picMkLst>
            <pc:docMk/>
            <pc:sldMk cId="0" sldId="271"/>
            <ac:picMk id="6148" creationId="{CE434072-FC77-4249-982E-9E6B4B5EB02A}"/>
          </ac:picMkLst>
        </pc:picChg>
      </pc:sldChg>
      <pc:sldChg chg="modSp ord">
        <pc:chgData name="" userId="20c5e450f43e3bab" providerId="LiveId" clId="{26F665BE-D041-49CE-8CA1-DF094A27902B}" dt="2026-08-11T14:16:18.286" v="1180" actId="1076"/>
        <pc:sldMkLst>
          <pc:docMk/>
          <pc:sldMk cId="0" sldId="308"/>
        </pc:sldMkLst>
        <pc:spChg chg="mod">
          <ac:chgData name="" userId="20c5e450f43e3bab" providerId="LiveId" clId="{26F665BE-D041-49CE-8CA1-DF094A27902B}" dt="2026-08-10T15:08:36.226" v="408" actId="1076"/>
          <ac:spMkLst>
            <pc:docMk/>
            <pc:sldMk cId="0" sldId="308"/>
            <ac:spMk id="5123" creationId="{A656A1AA-3429-474B-B123-1B2FFAE676CA}"/>
          </ac:spMkLst>
        </pc:spChg>
        <pc:picChg chg="mod">
          <ac:chgData name="" userId="20c5e450f43e3bab" providerId="LiveId" clId="{26F665BE-D041-49CE-8CA1-DF094A27902B}" dt="2026-08-11T14:16:18.286" v="1180" actId="1076"/>
          <ac:picMkLst>
            <pc:docMk/>
            <pc:sldMk cId="0" sldId="308"/>
            <ac:picMk id="5125" creationId="{547191C7-A57A-400F-83C3-9C6351B6BF1C}"/>
          </ac:picMkLst>
        </pc:picChg>
        <pc:picChg chg="mod">
          <ac:chgData name="" userId="20c5e450f43e3bab" providerId="LiveId" clId="{26F665BE-D041-49CE-8CA1-DF094A27902B}" dt="2026-08-11T14:16:17.094" v="1179" actId="1076"/>
          <ac:picMkLst>
            <pc:docMk/>
            <pc:sldMk cId="0" sldId="308"/>
            <ac:picMk id="5126" creationId="{EEEBA7BA-D9D2-4941-B03F-CA8D75E0400E}"/>
          </ac:picMkLst>
        </pc:picChg>
        <pc:picChg chg="mod">
          <ac:chgData name="" userId="20c5e450f43e3bab" providerId="LiveId" clId="{26F665BE-D041-49CE-8CA1-DF094A27902B}" dt="2026-08-11T14:16:12.990" v="1177" actId="14100"/>
          <ac:picMkLst>
            <pc:docMk/>
            <pc:sldMk cId="0" sldId="308"/>
            <ac:picMk id="5127" creationId="{AC27D2C4-288A-4D97-B886-1B2651520EBB}"/>
          </ac:picMkLst>
        </pc:picChg>
        <pc:picChg chg="mod">
          <ac:chgData name="" userId="20c5e450f43e3bab" providerId="LiveId" clId="{26F665BE-D041-49CE-8CA1-DF094A27902B}" dt="2026-08-11T14:16:05.014" v="1174" actId="14100"/>
          <ac:picMkLst>
            <pc:docMk/>
            <pc:sldMk cId="0" sldId="308"/>
            <ac:picMk id="5128" creationId="{5BFE5D79-6302-4DAD-A995-CC12F7E4C635}"/>
          </ac:picMkLst>
        </pc:picChg>
      </pc:sldChg>
      <pc:sldChg chg="addSp delSp modSp">
        <pc:chgData name="" userId="20c5e450f43e3bab" providerId="LiveId" clId="{26F665BE-D041-49CE-8CA1-DF094A27902B}" dt="2026-08-10T14:41:57.768" v="92" actId="113"/>
        <pc:sldMkLst>
          <pc:docMk/>
          <pc:sldMk cId="0" sldId="309"/>
        </pc:sldMkLst>
        <pc:spChg chg="add del mod">
          <ac:chgData name="" userId="20c5e450f43e3bab" providerId="LiveId" clId="{26F665BE-D041-49CE-8CA1-DF094A27902B}" dt="2026-08-10T13:50:01.294" v="89" actId="478"/>
          <ac:spMkLst>
            <pc:docMk/>
            <pc:sldMk cId="0" sldId="309"/>
            <ac:spMk id="2" creationId="{B143974D-45C4-4197-855A-BBCE700711BA}"/>
          </ac:spMkLst>
        </pc:spChg>
        <pc:spChg chg="mod">
          <ac:chgData name="" userId="20c5e450f43e3bab" providerId="LiveId" clId="{26F665BE-D041-49CE-8CA1-DF094A27902B}" dt="2026-08-10T13:49:54.058" v="87" actId="113"/>
          <ac:spMkLst>
            <pc:docMk/>
            <pc:sldMk cId="0" sldId="309"/>
            <ac:spMk id="4099" creationId="{7F7C2918-5F6C-4529-82F8-1AA79C78AD69}"/>
          </ac:spMkLst>
        </pc:spChg>
        <pc:spChg chg="mod">
          <ac:chgData name="" userId="20c5e450f43e3bab" providerId="LiveId" clId="{26F665BE-D041-49CE-8CA1-DF094A27902B}" dt="2026-08-10T14:41:57.768" v="92" actId="113"/>
          <ac:spMkLst>
            <pc:docMk/>
            <pc:sldMk cId="0" sldId="309"/>
            <ac:spMk id="4102" creationId="{A200B954-91D4-4288-9E8E-7BE2F6A1FD95}"/>
          </ac:spMkLst>
        </pc:spChg>
        <pc:picChg chg="add mod">
          <ac:chgData name="" userId="20c5e450f43e3bab" providerId="LiveId" clId="{26F665BE-D041-49CE-8CA1-DF094A27902B}" dt="2026-08-10T13:49:57.438" v="88" actId="1076"/>
          <ac:picMkLst>
            <pc:docMk/>
            <pc:sldMk cId="0" sldId="309"/>
            <ac:picMk id="3" creationId="{502BDA82-702D-4897-85D1-4784F3892D1B}"/>
          </ac:picMkLst>
        </pc:picChg>
        <pc:picChg chg="del">
          <ac:chgData name="" userId="20c5e450f43e3bab" providerId="LiveId" clId="{26F665BE-D041-49CE-8CA1-DF094A27902B}" dt="2026-08-10T13:49:29.861" v="83" actId="478"/>
          <ac:picMkLst>
            <pc:docMk/>
            <pc:sldMk cId="0" sldId="309"/>
            <ac:picMk id="4100" creationId="{159F986E-E7C0-4FCD-A30A-096E2629FCBE}"/>
          </ac:picMkLst>
        </pc:picChg>
        <pc:picChg chg="mod">
          <ac:chgData name="" userId="20c5e450f43e3bab" providerId="LiveId" clId="{26F665BE-D041-49CE-8CA1-DF094A27902B}" dt="2026-08-10T14:41:46.831" v="91" actId="1076"/>
          <ac:picMkLst>
            <pc:docMk/>
            <pc:sldMk cId="0" sldId="309"/>
            <ac:picMk id="4101" creationId="{2BB48177-4D84-4464-83EF-7285AA43B63E}"/>
          </ac:picMkLst>
        </pc:picChg>
      </pc:sldChg>
      <pc:sldChg chg="modSp">
        <pc:chgData name="" userId="20c5e450f43e3bab" providerId="LiveId" clId="{26F665BE-D041-49CE-8CA1-DF094A27902B}" dt="2026-08-11T14:05:17.270" v="910" actId="1076"/>
        <pc:sldMkLst>
          <pc:docMk/>
          <pc:sldMk cId="0" sldId="310"/>
        </pc:sldMkLst>
        <pc:spChg chg="mod">
          <ac:chgData name="" userId="20c5e450f43e3bab" providerId="LiveId" clId="{26F665BE-D041-49CE-8CA1-DF094A27902B}" dt="2026-08-11T14:04:20.413" v="841" actId="20577"/>
          <ac:spMkLst>
            <pc:docMk/>
            <pc:sldMk cId="0" sldId="310"/>
            <ac:spMk id="8195" creationId="{1D0F01CC-A573-46A9-960C-B2E9FA7C694D}"/>
          </ac:spMkLst>
        </pc:spChg>
        <pc:spChg chg="mod">
          <ac:chgData name="" userId="20c5e450f43e3bab" providerId="LiveId" clId="{26F665BE-D041-49CE-8CA1-DF094A27902B}" dt="2026-08-11T14:05:17.270" v="910" actId="1076"/>
          <ac:spMkLst>
            <pc:docMk/>
            <pc:sldMk cId="0" sldId="310"/>
            <ac:spMk id="8196" creationId="{E65B8922-312C-4C98-A786-11F46853BFD4}"/>
          </ac:spMkLst>
        </pc:spChg>
        <pc:picChg chg="mod">
          <ac:chgData name="" userId="20c5e450f43e3bab" providerId="LiveId" clId="{26F665BE-D041-49CE-8CA1-DF094A27902B}" dt="2026-08-10T14:50:12.555" v="211" actId="1076"/>
          <ac:picMkLst>
            <pc:docMk/>
            <pc:sldMk cId="0" sldId="310"/>
            <ac:picMk id="8197" creationId="{8C19210B-B4D2-457B-9247-C731BCF3C136}"/>
          </ac:picMkLst>
        </pc:picChg>
        <pc:picChg chg="mod">
          <ac:chgData name="" userId="20c5e450f43e3bab" providerId="LiveId" clId="{26F665BE-D041-49CE-8CA1-DF094A27902B}" dt="2026-08-10T14:50:14.956" v="212" actId="14100"/>
          <ac:picMkLst>
            <pc:docMk/>
            <pc:sldMk cId="0" sldId="310"/>
            <ac:picMk id="8198" creationId="{1D15E777-25A2-4D9E-B682-CD69D8FBB880}"/>
          </ac:picMkLst>
        </pc:picChg>
      </pc:sldChg>
      <pc:sldChg chg="modSp">
        <pc:chgData name="" userId="20c5e450f43e3bab" providerId="LiveId" clId="{26F665BE-D041-49CE-8CA1-DF094A27902B}" dt="2026-08-11T14:09:14.440" v="1127" actId="20577"/>
        <pc:sldMkLst>
          <pc:docMk/>
          <pc:sldMk cId="0" sldId="311"/>
        </pc:sldMkLst>
        <pc:spChg chg="mod">
          <ac:chgData name="" userId="20c5e450f43e3bab" providerId="LiveId" clId="{26F665BE-D041-49CE-8CA1-DF094A27902B}" dt="2026-08-11T14:08:16.544" v="1065"/>
          <ac:spMkLst>
            <pc:docMk/>
            <pc:sldMk cId="0" sldId="311"/>
            <ac:spMk id="11267" creationId="{40A14F4E-4C69-4D5D-A3E1-77AF09C5EEE8}"/>
          </ac:spMkLst>
        </pc:spChg>
        <pc:spChg chg="mod">
          <ac:chgData name="" userId="20c5e450f43e3bab" providerId="LiveId" clId="{26F665BE-D041-49CE-8CA1-DF094A27902B}" dt="2026-08-11T14:09:14.440" v="1127" actId="20577"/>
          <ac:spMkLst>
            <pc:docMk/>
            <pc:sldMk cId="0" sldId="311"/>
            <ac:spMk id="11268" creationId="{958DB88C-E12D-43D5-8BDF-3B2DC4AA237E}"/>
          </ac:spMkLst>
        </pc:spChg>
      </pc:sldChg>
      <pc:sldChg chg="modSp ord">
        <pc:chgData name="" userId="20c5e450f43e3bab" providerId="LiveId" clId="{26F665BE-D041-49CE-8CA1-DF094A27902B}" dt="2026-08-11T14:22:53.969" v="1197" actId="20577"/>
        <pc:sldMkLst>
          <pc:docMk/>
          <pc:sldMk cId="0" sldId="312"/>
        </pc:sldMkLst>
        <pc:spChg chg="mod">
          <ac:chgData name="" userId="20c5e450f43e3bab" providerId="LiveId" clId="{26F665BE-D041-49CE-8CA1-DF094A27902B}" dt="2026-08-10T17:29:18.762" v="710" actId="1076"/>
          <ac:spMkLst>
            <pc:docMk/>
            <pc:sldMk cId="0" sldId="312"/>
            <ac:spMk id="13314" creationId="{011D95D2-4FC6-4FCC-9504-3E596CFD491C}"/>
          </ac:spMkLst>
        </pc:spChg>
        <pc:spChg chg="mod">
          <ac:chgData name="" userId="20c5e450f43e3bab" providerId="LiveId" clId="{26F665BE-D041-49CE-8CA1-DF094A27902B}" dt="2026-08-10T17:29:28.066" v="712" actId="1076"/>
          <ac:spMkLst>
            <pc:docMk/>
            <pc:sldMk cId="0" sldId="312"/>
            <ac:spMk id="13315" creationId="{DE8B3125-82A7-4609-86C7-07448E4AC337}"/>
          </ac:spMkLst>
        </pc:spChg>
        <pc:spChg chg="mod">
          <ac:chgData name="" userId="20c5e450f43e3bab" providerId="LiveId" clId="{26F665BE-D041-49CE-8CA1-DF094A27902B}" dt="2026-08-11T14:22:53.969" v="1197" actId="20577"/>
          <ac:spMkLst>
            <pc:docMk/>
            <pc:sldMk cId="0" sldId="312"/>
            <ac:spMk id="13316" creationId="{B563BF15-3E5B-4FB9-8CCD-4113A2600268}"/>
          </ac:spMkLst>
        </pc:spChg>
        <pc:spChg chg="mod">
          <ac:chgData name="" userId="20c5e450f43e3bab" providerId="LiveId" clId="{26F665BE-D041-49CE-8CA1-DF094A27902B}" dt="2026-08-10T17:29:24.187" v="711" actId="1076"/>
          <ac:spMkLst>
            <pc:docMk/>
            <pc:sldMk cId="0" sldId="312"/>
            <ac:spMk id="13317" creationId="{51CABC60-2681-46F2-9FD4-EA2A76C2CD52}"/>
          </ac:spMkLst>
        </pc:spChg>
        <pc:picChg chg="mod">
          <ac:chgData name="" userId="20c5e450f43e3bab" providerId="LiveId" clId="{26F665BE-D041-49CE-8CA1-DF094A27902B}" dt="2026-08-10T17:29:29.203" v="713" actId="1076"/>
          <ac:picMkLst>
            <pc:docMk/>
            <pc:sldMk cId="0" sldId="312"/>
            <ac:picMk id="13318" creationId="{77EFAAB0-556A-43FD-97C7-FC63ABFBE0C4}"/>
          </ac:picMkLst>
        </pc:picChg>
        <pc:picChg chg="mod">
          <ac:chgData name="" userId="20c5e450f43e3bab" providerId="LiveId" clId="{26F665BE-D041-49CE-8CA1-DF094A27902B}" dt="2026-08-10T17:29:30.347" v="714" actId="1076"/>
          <ac:picMkLst>
            <pc:docMk/>
            <pc:sldMk cId="0" sldId="312"/>
            <ac:picMk id="13319" creationId="{BF3D3676-7F04-4B13-9FC8-20ADA0C00685}"/>
          </ac:picMkLst>
        </pc:picChg>
      </pc:sldChg>
      <pc:sldChg chg="addSp delSp modSp">
        <pc:chgData name="" userId="20c5e450f43e3bab" providerId="LiveId" clId="{26F665BE-D041-49CE-8CA1-DF094A27902B}" dt="2026-08-11T14:02:59.091" v="784" actId="20577"/>
        <pc:sldMkLst>
          <pc:docMk/>
          <pc:sldMk cId="0" sldId="313"/>
        </pc:sldMkLst>
        <pc:spChg chg="add mod">
          <ac:chgData name="" userId="20c5e450f43e3bab" providerId="LiveId" clId="{26F665BE-D041-49CE-8CA1-DF094A27902B}" dt="2026-08-10T17:23:28.637" v="626" actId="1076"/>
          <ac:spMkLst>
            <pc:docMk/>
            <pc:sldMk cId="0" sldId="313"/>
            <ac:spMk id="3" creationId="{757072B0-9CF9-4F45-B88B-91140D828FC8}"/>
          </ac:spMkLst>
        </pc:spChg>
        <pc:spChg chg="mod">
          <ac:chgData name="" userId="20c5e450f43e3bab" providerId="LiveId" clId="{26F665BE-D041-49CE-8CA1-DF094A27902B}" dt="2026-08-11T14:02:59.091" v="784" actId="20577"/>
          <ac:spMkLst>
            <pc:docMk/>
            <pc:sldMk cId="0" sldId="313"/>
            <ac:spMk id="9219" creationId="{6A713521-FEE8-4D7C-B969-7E338EBFB00D}"/>
          </ac:spMkLst>
        </pc:spChg>
        <pc:picChg chg="add mod">
          <ac:chgData name="" userId="20c5e450f43e3bab" providerId="LiveId" clId="{26F665BE-D041-49CE-8CA1-DF094A27902B}" dt="2026-08-10T17:23:36.869" v="628" actId="1076"/>
          <ac:picMkLst>
            <pc:docMk/>
            <pc:sldMk cId="0" sldId="313"/>
            <ac:picMk id="2" creationId="{34595BF3-DAF4-43E6-8CBE-81AD29DD770A}"/>
          </ac:picMkLst>
        </pc:picChg>
        <pc:picChg chg="del">
          <ac:chgData name="" userId="20c5e450f43e3bab" providerId="LiveId" clId="{26F665BE-D041-49CE-8CA1-DF094A27902B}" dt="2026-08-10T15:12:10.566" v="443" actId="478"/>
          <ac:picMkLst>
            <pc:docMk/>
            <pc:sldMk cId="0" sldId="313"/>
            <ac:picMk id="9220" creationId="{66930191-3250-43EC-AD70-C272BAA7F255}"/>
          </ac:picMkLst>
        </pc:picChg>
      </pc:sldChg>
      <pc:sldChg chg="addSp delSp modSp">
        <pc:chgData name="" userId="20c5e450f43e3bab" providerId="LiveId" clId="{26F665BE-D041-49CE-8CA1-DF094A27902B}" dt="2026-08-10T14:46:44.667" v="165" actId="1076"/>
        <pc:sldMkLst>
          <pc:docMk/>
          <pc:sldMk cId="0" sldId="314"/>
        </pc:sldMkLst>
        <pc:spChg chg="add del mod">
          <ac:chgData name="" userId="20c5e450f43e3bab" providerId="LiveId" clId="{26F665BE-D041-49CE-8CA1-DF094A27902B}" dt="2026-08-10T14:45:17.763" v="137" actId="478"/>
          <ac:spMkLst>
            <pc:docMk/>
            <pc:sldMk cId="0" sldId="314"/>
            <ac:spMk id="2" creationId="{6885D5F5-22CB-4B5C-A33B-EA6F2256521F}"/>
          </ac:spMkLst>
        </pc:spChg>
        <pc:spChg chg="mod">
          <ac:chgData name="" userId="20c5e450f43e3bab" providerId="LiveId" clId="{26F665BE-D041-49CE-8CA1-DF094A27902B}" dt="2026-08-10T14:46:29.799" v="162" actId="113"/>
          <ac:spMkLst>
            <pc:docMk/>
            <pc:sldMk cId="0" sldId="314"/>
            <ac:spMk id="7171" creationId="{D79BABE3-F754-44F2-8CF7-8A4764732A64}"/>
          </ac:spMkLst>
        </pc:spChg>
        <pc:picChg chg="add mod">
          <ac:chgData name="" userId="20c5e450f43e3bab" providerId="LiveId" clId="{26F665BE-D041-49CE-8CA1-DF094A27902B}" dt="2026-08-10T14:46:44.667" v="165" actId="1076"/>
          <ac:picMkLst>
            <pc:docMk/>
            <pc:sldMk cId="0" sldId="314"/>
            <ac:picMk id="3" creationId="{75B752A9-61AA-4525-97DC-AAEC9F87CC2F}"/>
          </ac:picMkLst>
        </pc:picChg>
        <pc:picChg chg="del">
          <ac:chgData name="" userId="20c5e450f43e3bab" providerId="LiveId" clId="{26F665BE-D041-49CE-8CA1-DF094A27902B}" dt="2026-08-10T14:44:00.059" v="98" actId="478"/>
          <ac:picMkLst>
            <pc:docMk/>
            <pc:sldMk cId="0" sldId="314"/>
            <ac:picMk id="7172" creationId="{3FC5195E-A824-47FC-8B22-5CED74C9CC99}"/>
          </ac:picMkLst>
        </pc:picChg>
      </pc:sldChg>
      <pc:sldChg chg="modSp">
        <pc:chgData name="" userId="20c5e450f43e3bab" providerId="LiveId" clId="{26F665BE-D041-49CE-8CA1-DF094A27902B}" dt="2026-08-10T14:52:07.626" v="223" actId="404"/>
        <pc:sldMkLst>
          <pc:docMk/>
          <pc:sldMk cId="0" sldId="315"/>
        </pc:sldMkLst>
        <pc:spChg chg="mod">
          <ac:chgData name="" userId="20c5e450f43e3bab" providerId="LiveId" clId="{26F665BE-D041-49CE-8CA1-DF094A27902B}" dt="2026-08-10T14:51:23.029" v="217" actId="2711"/>
          <ac:spMkLst>
            <pc:docMk/>
            <pc:sldMk cId="0" sldId="315"/>
            <ac:spMk id="12291" creationId="{D31060D7-09F6-486D-8C57-9B259DF995C1}"/>
          </ac:spMkLst>
        </pc:spChg>
        <pc:spChg chg="mod">
          <ac:chgData name="" userId="20c5e450f43e3bab" providerId="LiveId" clId="{26F665BE-D041-49CE-8CA1-DF094A27902B}" dt="2026-08-10T14:51:28.045" v="218" actId="2711"/>
          <ac:spMkLst>
            <pc:docMk/>
            <pc:sldMk cId="0" sldId="315"/>
            <ac:spMk id="12292" creationId="{1C88F5B3-D35F-49B0-B362-66A493732031}"/>
          </ac:spMkLst>
        </pc:spChg>
        <pc:spChg chg="mod">
          <ac:chgData name="" userId="20c5e450f43e3bab" providerId="LiveId" clId="{26F665BE-D041-49CE-8CA1-DF094A27902B}" dt="2026-08-10T14:51:37.463" v="219" actId="2711"/>
          <ac:spMkLst>
            <pc:docMk/>
            <pc:sldMk cId="0" sldId="315"/>
            <ac:spMk id="12293" creationId="{499DA76E-6C11-4E8C-9971-82D93D0E0910}"/>
          </ac:spMkLst>
        </pc:spChg>
        <pc:spChg chg="mod">
          <ac:chgData name="" userId="20c5e450f43e3bab" providerId="LiveId" clId="{26F665BE-D041-49CE-8CA1-DF094A27902B}" dt="2026-08-10T14:51:45.524" v="220" actId="2711"/>
          <ac:spMkLst>
            <pc:docMk/>
            <pc:sldMk cId="0" sldId="315"/>
            <ac:spMk id="12294" creationId="{310362CA-C0D6-49F6-B29E-876AD85BD185}"/>
          </ac:spMkLst>
        </pc:spChg>
        <pc:spChg chg="mod">
          <ac:chgData name="" userId="20c5e450f43e3bab" providerId="LiveId" clId="{26F665BE-D041-49CE-8CA1-DF094A27902B}" dt="2026-08-10T14:51:54.045" v="221" actId="2711"/>
          <ac:spMkLst>
            <pc:docMk/>
            <pc:sldMk cId="0" sldId="315"/>
            <ac:spMk id="12295" creationId="{E550EB26-07C2-481D-9A0B-C7D598C767A5}"/>
          </ac:spMkLst>
        </pc:spChg>
        <pc:spChg chg="mod">
          <ac:chgData name="" userId="20c5e450f43e3bab" providerId="LiveId" clId="{26F665BE-D041-49CE-8CA1-DF094A27902B}" dt="2026-08-10T14:52:07.626" v="223" actId="404"/>
          <ac:spMkLst>
            <pc:docMk/>
            <pc:sldMk cId="0" sldId="315"/>
            <ac:spMk id="12296" creationId="{B175B712-6DE1-4B07-93FA-4D66735CF403}"/>
          </ac:spMkLst>
        </pc:spChg>
      </pc:sldChg>
      <pc:sldChg chg="addSp delSp modSp">
        <pc:chgData name="" userId="20c5e450f43e3bab" providerId="LiveId" clId="{26F665BE-D041-49CE-8CA1-DF094A27902B}" dt="2026-08-11T14:12:15.814" v="1161" actId="1076"/>
        <pc:sldMkLst>
          <pc:docMk/>
          <pc:sldMk cId="0" sldId="316"/>
        </pc:sldMkLst>
        <pc:spChg chg="add mod">
          <ac:chgData name="" userId="20c5e450f43e3bab" providerId="LiveId" clId="{26F665BE-D041-49CE-8CA1-DF094A27902B}" dt="2026-08-11T14:11:24.066" v="1139" actId="113"/>
          <ac:spMkLst>
            <pc:docMk/>
            <pc:sldMk cId="0" sldId="316"/>
            <ac:spMk id="4" creationId="{6C3E2F4F-FEB4-4E78-B90E-3D65225C25ED}"/>
          </ac:spMkLst>
        </pc:spChg>
        <pc:spChg chg="mod">
          <ac:chgData name="" userId="20c5e450f43e3bab" providerId="LiveId" clId="{26F665BE-D041-49CE-8CA1-DF094A27902B}" dt="2026-08-11T14:11:47.728" v="1158" actId="14100"/>
          <ac:spMkLst>
            <pc:docMk/>
            <pc:sldMk cId="0" sldId="316"/>
            <ac:spMk id="14338" creationId="{867F3B28-E3DA-4A1C-87FF-A3AC54DCED7E}"/>
          </ac:spMkLst>
        </pc:spChg>
        <pc:spChg chg="mod">
          <ac:chgData name="" userId="20c5e450f43e3bab" providerId="LiveId" clId="{26F665BE-D041-49CE-8CA1-DF094A27902B}" dt="2026-08-10T14:52:52.062" v="227" actId="2711"/>
          <ac:spMkLst>
            <pc:docMk/>
            <pc:sldMk cId="0" sldId="316"/>
            <ac:spMk id="14339" creationId="{E54A79C1-79DE-4C94-910B-98BE1E180EF0}"/>
          </ac:spMkLst>
        </pc:spChg>
        <pc:spChg chg="mod">
          <ac:chgData name="" userId="20c5e450f43e3bab" providerId="LiveId" clId="{26F665BE-D041-49CE-8CA1-DF094A27902B}" dt="2026-08-11T14:10:57.384" v="1135" actId="1076"/>
          <ac:spMkLst>
            <pc:docMk/>
            <pc:sldMk cId="0" sldId="316"/>
            <ac:spMk id="14340" creationId="{06BA3045-86B9-4085-92BA-E89B3C7535CA}"/>
          </ac:spMkLst>
        </pc:spChg>
        <pc:picChg chg="add mod">
          <ac:chgData name="" userId="20c5e450f43e3bab" providerId="LiveId" clId="{26F665BE-D041-49CE-8CA1-DF094A27902B}" dt="2026-08-11T14:12:11.736" v="1159" actId="1076"/>
          <ac:picMkLst>
            <pc:docMk/>
            <pc:sldMk cId="0" sldId="316"/>
            <ac:picMk id="3" creationId="{11823D11-6732-4061-98E6-56A895404688}"/>
          </ac:picMkLst>
        </pc:picChg>
        <pc:picChg chg="del">
          <ac:chgData name="" userId="20c5e450f43e3bab" providerId="LiveId" clId="{26F665BE-D041-49CE-8CA1-DF094A27902B}" dt="2026-08-11T14:09:42.701" v="1128" actId="478"/>
          <ac:picMkLst>
            <pc:docMk/>
            <pc:sldMk cId="0" sldId="316"/>
            <ac:picMk id="14342" creationId="{D68E267A-6CED-415C-9E0A-540CBFDCD075}"/>
          </ac:picMkLst>
        </pc:picChg>
        <pc:picChg chg="mod">
          <ac:chgData name="" userId="20c5e450f43e3bab" providerId="LiveId" clId="{26F665BE-D041-49CE-8CA1-DF094A27902B}" dt="2026-08-11T14:12:15.814" v="1161" actId="1076"/>
          <ac:picMkLst>
            <pc:docMk/>
            <pc:sldMk cId="0" sldId="316"/>
            <ac:picMk id="14343" creationId="{A3F0BFC1-08D1-4F1C-A174-17B00128B062}"/>
          </ac:picMkLst>
        </pc:picChg>
      </pc:sldChg>
      <pc:sldChg chg="modSp ord">
        <pc:chgData name="" userId="20c5e450f43e3bab" providerId="LiveId" clId="{26F665BE-D041-49CE-8CA1-DF094A27902B}" dt="2026-08-10T17:25:01.563" v="656" actId="20577"/>
        <pc:sldMkLst>
          <pc:docMk/>
          <pc:sldMk cId="0" sldId="317"/>
        </pc:sldMkLst>
        <pc:spChg chg="mod">
          <ac:chgData name="" userId="20c5e450f43e3bab" providerId="LiveId" clId="{26F665BE-D041-49CE-8CA1-DF094A27902B}" dt="2026-08-10T14:53:51.382" v="233" actId="2711"/>
          <ac:spMkLst>
            <pc:docMk/>
            <pc:sldMk cId="0" sldId="317"/>
            <ac:spMk id="15363" creationId="{2CE1BA2A-7D8F-4654-8B10-AF9897D6AF12}"/>
          </ac:spMkLst>
        </pc:spChg>
        <pc:spChg chg="mod">
          <ac:chgData name="" userId="20c5e450f43e3bab" providerId="LiveId" clId="{26F665BE-D041-49CE-8CA1-DF094A27902B}" dt="2026-08-10T17:25:01.563" v="656" actId="20577"/>
          <ac:spMkLst>
            <pc:docMk/>
            <pc:sldMk cId="0" sldId="317"/>
            <ac:spMk id="15364" creationId="{265AD72C-C32F-418B-933A-B475C40B6CFC}"/>
          </ac:spMkLst>
        </pc:spChg>
      </pc:sldChg>
      <pc:sldChg chg="modSp">
        <pc:chgData name="" userId="20c5e450f43e3bab" providerId="LiveId" clId="{26F665BE-D041-49CE-8CA1-DF094A27902B}" dt="2026-08-10T14:54:58.846" v="260" actId="1076"/>
        <pc:sldMkLst>
          <pc:docMk/>
          <pc:sldMk cId="0" sldId="318"/>
        </pc:sldMkLst>
        <pc:spChg chg="mod">
          <ac:chgData name="" userId="20c5e450f43e3bab" providerId="LiveId" clId="{26F665BE-D041-49CE-8CA1-DF094A27902B}" dt="2026-08-10T14:54:58.846" v="260" actId="1076"/>
          <ac:spMkLst>
            <pc:docMk/>
            <pc:sldMk cId="0" sldId="318"/>
            <ac:spMk id="16386" creationId="{41BCF0C5-B6F5-49B3-953D-869DC8E59EA4}"/>
          </ac:spMkLst>
        </pc:spChg>
        <pc:spChg chg="mod">
          <ac:chgData name="" userId="20c5e450f43e3bab" providerId="LiveId" clId="{26F665BE-D041-49CE-8CA1-DF094A27902B}" dt="2026-08-10T14:53:02.124" v="228" actId="2711"/>
          <ac:spMkLst>
            <pc:docMk/>
            <pc:sldMk cId="0" sldId="318"/>
            <ac:spMk id="16387" creationId="{DAFD6F1C-D91F-43E2-9477-5E75E0D2EF52}"/>
          </ac:spMkLst>
        </pc:spChg>
        <pc:spChg chg="mod">
          <ac:chgData name="" userId="20c5e450f43e3bab" providerId="LiveId" clId="{26F665BE-D041-49CE-8CA1-DF094A27902B}" dt="2026-08-10T14:53:10.701" v="229" actId="2711"/>
          <ac:spMkLst>
            <pc:docMk/>
            <pc:sldMk cId="0" sldId="318"/>
            <ac:spMk id="16388" creationId="{906340F7-7FFD-4A05-892B-8F44A28EE71A}"/>
          </ac:spMkLst>
        </pc:spChg>
      </pc:sldChg>
      <pc:sldChg chg="addSp delSp modSp">
        <pc:chgData name="" userId="20c5e450f43e3bab" providerId="LiveId" clId="{26F665BE-D041-49CE-8CA1-DF094A27902B}" dt="2026-08-11T14:19:48.096" v="1191" actId="1076"/>
        <pc:sldMkLst>
          <pc:docMk/>
          <pc:sldMk cId="0" sldId="319"/>
        </pc:sldMkLst>
        <pc:spChg chg="add mod">
          <ac:chgData name="" userId="20c5e450f43e3bab" providerId="LiveId" clId="{26F665BE-D041-49CE-8CA1-DF094A27902B}" dt="2026-08-11T14:15:19.143" v="1170" actId="1076"/>
          <ac:spMkLst>
            <pc:docMk/>
            <pc:sldMk cId="0" sldId="319"/>
            <ac:spMk id="2" creationId="{0DB6A2EB-0EEE-4B68-A81C-4D023BC827D5}"/>
          </ac:spMkLst>
        </pc:spChg>
        <pc:spChg chg="del mod">
          <ac:chgData name="" userId="20c5e450f43e3bab" providerId="LiveId" clId="{26F665BE-D041-49CE-8CA1-DF094A27902B}" dt="2026-08-11T14:13:11.030" v="1164" actId="478"/>
          <ac:spMkLst>
            <pc:docMk/>
            <pc:sldMk cId="0" sldId="319"/>
            <ac:spMk id="17410" creationId="{45805D51-7C78-453E-AA48-E7D384A7C4B6}"/>
          </ac:spMkLst>
        </pc:spChg>
        <pc:picChg chg="add del mod modCrop">
          <ac:chgData name="" userId="20c5e450f43e3bab" providerId="LiveId" clId="{26F665BE-D041-49CE-8CA1-DF094A27902B}" dt="2026-08-11T14:18:54.794" v="1186" actId="478"/>
          <ac:picMkLst>
            <pc:docMk/>
            <pc:sldMk cId="0" sldId="319"/>
            <ac:picMk id="3" creationId="{3916B808-36A0-4F5E-B811-95DF40AD2AFB}"/>
          </ac:picMkLst>
        </pc:picChg>
        <pc:picChg chg="add mod modCrop">
          <ac:chgData name="" userId="20c5e450f43e3bab" providerId="LiveId" clId="{26F665BE-D041-49CE-8CA1-DF094A27902B}" dt="2026-08-11T14:19:48.096" v="1191" actId="1076"/>
          <ac:picMkLst>
            <pc:docMk/>
            <pc:sldMk cId="0" sldId="319"/>
            <ac:picMk id="4" creationId="{09CA5BE9-A20A-4CF8-8AF5-072838670688}"/>
          </ac:picMkLst>
        </pc:picChg>
        <pc:picChg chg="del mod">
          <ac:chgData name="" userId="20c5e450f43e3bab" providerId="LiveId" clId="{26F665BE-D041-49CE-8CA1-DF094A27902B}" dt="2026-08-11T14:13:08.610" v="1163" actId="478"/>
          <ac:picMkLst>
            <pc:docMk/>
            <pc:sldMk cId="0" sldId="319"/>
            <ac:picMk id="17411" creationId="{192011E2-71C2-457A-8ADF-3AEF25A2815E}"/>
          </ac:picMkLst>
        </pc:picChg>
      </pc:sldChg>
      <pc:sldChg chg="modSp">
        <pc:chgData name="" userId="20c5e450f43e3bab" providerId="LiveId" clId="{26F665BE-D041-49CE-8CA1-DF094A27902B}" dt="2026-08-10T14:50:40.703" v="214" actId="2711"/>
        <pc:sldMkLst>
          <pc:docMk/>
          <pc:sldMk cId="0" sldId="320"/>
        </pc:sldMkLst>
        <pc:spChg chg="mod">
          <ac:chgData name="" userId="20c5e450f43e3bab" providerId="LiveId" clId="{26F665BE-D041-49CE-8CA1-DF094A27902B}" dt="2026-08-10T14:50:32.295" v="213" actId="2711"/>
          <ac:spMkLst>
            <pc:docMk/>
            <pc:sldMk cId="0" sldId="320"/>
            <ac:spMk id="10243" creationId="{A486D141-7783-4E2A-BA81-60EF756C9785}"/>
          </ac:spMkLst>
        </pc:spChg>
        <pc:spChg chg="mod">
          <ac:chgData name="" userId="20c5e450f43e3bab" providerId="LiveId" clId="{26F665BE-D041-49CE-8CA1-DF094A27902B}" dt="2026-08-10T14:50:40.703" v="214" actId="2711"/>
          <ac:spMkLst>
            <pc:docMk/>
            <pc:sldMk cId="0" sldId="320"/>
            <ac:spMk id="10246" creationId="{A7551B5C-9CEC-4417-BBDA-93CBADAD3C3B}"/>
          </ac:spMkLst>
        </pc:spChg>
      </pc:sldChg>
      <pc:sldChg chg="addSp delSp modSp add">
        <pc:chgData name="" userId="20c5e450f43e3bab" providerId="LiveId" clId="{26F665BE-D041-49CE-8CA1-DF094A27902B}" dt="2026-08-10T14:57:52.069" v="325" actId="1076"/>
        <pc:sldMkLst>
          <pc:docMk/>
          <pc:sldMk cId="765202805" sldId="321"/>
        </pc:sldMkLst>
        <pc:spChg chg="add mod">
          <ac:chgData name="" userId="20c5e450f43e3bab" providerId="LiveId" clId="{26F665BE-D041-49CE-8CA1-DF094A27902B}" dt="2026-08-10T14:55:37.092" v="315" actId="20577"/>
          <ac:spMkLst>
            <pc:docMk/>
            <pc:sldMk cId="765202805" sldId="321"/>
            <ac:spMk id="3" creationId="{FCDE3692-B6AD-4C62-A299-4AAB65EBB442}"/>
          </ac:spMkLst>
        </pc:spChg>
        <pc:spChg chg="add mod">
          <ac:chgData name="" userId="20c5e450f43e3bab" providerId="LiveId" clId="{26F665BE-D041-49CE-8CA1-DF094A27902B}" dt="2026-08-10T14:57:18.570" v="322"/>
          <ac:spMkLst>
            <pc:docMk/>
            <pc:sldMk cId="765202805" sldId="321"/>
            <ac:spMk id="4" creationId="{72DC0EB2-F66F-47CC-B8D7-947F12A73892}"/>
          </ac:spMkLst>
        </pc:spChg>
        <pc:picChg chg="add del">
          <ac:chgData name="" userId="20c5e450f43e3bab" providerId="LiveId" clId="{26F665BE-D041-49CE-8CA1-DF094A27902B}" dt="2026-08-10T14:55:20.727" v="263"/>
          <ac:picMkLst>
            <pc:docMk/>
            <pc:sldMk cId="765202805" sldId="321"/>
            <ac:picMk id="2" creationId="{8E431949-C4A9-44E6-94C3-788CAA387ED2}"/>
          </ac:picMkLst>
        </pc:picChg>
        <pc:picChg chg="add mod">
          <ac:chgData name="" userId="20c5e450f43e3bab" providerId="LiveId" clId="{26F665BE-D041-49CE-8CA1-DF094A27902B}" dt="2026-08-10T14:57:52.069" v="325" actId="1076"/>
          <ac:picMkLst>
            <pc:docMk/>
            <pc:sldMk cId="765202805" sldId="321"/>
            <ac:picMk id="5" creationId="{D8EB8B00-434C-45D0-8FBD-C4E710CEB561}"/>
          </ac:picMkLst>
        </pc:picChg>
      </pc:sldChg>
      <pc:sldChg chg="addSp delSp modSp add">
        <pc:chgData name="" userId="20c5e450f43e3bab" providerId="LiveId" clId="{26F665BE-D041-49CE-8CA1-DF094A27902B}" dt="2026-08-11T14:06:14.252" v="912" actId="20577"/>
        <pc:sldMkLst>
          <pc:docMk/>
          <pc:sldMk cId="1228802874" sldId="322"/>
        </pc:sldMkLst>
        <pc:spChg chg="add mod">
          <ac:chgData name="" userId="20c5e450f43e3bab" providerId="LiveId" clId="{26F665BE-D041-49CE-8CA1-DF094A27902B}" dt="2026-08-10T14:59:00.557" v="329" actId="1076"/>
          <ac:spMkLst>
            <pc:docMk/>
            <pc:sldMk cId="1228802874" sldId="322"/>
            <ac:spMk id="2" creationId="{2B7FA060-013C-498D-9032-4BAB63163CD8}"/>
          </ac:spMkLst>
        </pc:spChg>
        <pc:spChg chg="add del mod">
          <ac:chgData name="" userId="20c5e450f43e3bab" providerId="LiveId" clId="{26F665BE-D041-49CE-8CA1-DF094A27902B}" dt="2026-08-10T15:00:32.545" v="334" actId="478"/>
          <ac:spMkLst>
            <pc:docMk/>
            <pc:sldMk cId="1228802874" sldId="322"/>
            <ac:spMk id="3" creationId="{399B9296-7477-4397-837D-7C3186FDBDA5}"/>
          </ac:spMkLst>
        </pc:spChg>
        <pc:spChg chg="add mod">
          <ac:chgData name="" userId="20c5e450f43e3bab" providerId="LiveId" clId="{26F665BE-D041-49CE-8CA1-DF094A27902B}" dt="2026-08-11T14:06:14.252" v="912" actId="20577"/>
          <ac:spMkLst>
            <pc:docMk/>
            <pc:sldMk cId="1228802874" sldId="322"/>
            <ac:spMk id="4" creationId="{4A0DE044-09ED-4879-9E29-6F48E68DFD0D}"/>
          </ac:spMkLst>
        </pc:spChg>
        <pc:spChg chg="add del">
          <ac:chgData name="" userId="20c5e450f43e3bab" providerId="LiveId" clId="{26F665BE-D041-49CE-8CA1-DF094A27902B}" dt="2026-08-10T15:02:01.389" v="357"/>
          <ac:spMkLst>
            <pc:docMk/>
            <pc:sldMk cId="1228802874" sldId="322"/>
            <ac:spMk id="5" creationId="{16A36917-B7AB-41F9-8E02-BCCA718412AA}"/>
          </ac:spMkLst>
        </pc:spChg>
        <pc:spChg chg="add del">
          <ac:chgData name="" userId="20c5e450f43e3bab" providerId="LiveId" clId="{26F665BE-D041-49CE-8CA1-DF094A27902B}" dt="2026-08-10T15:02:10.128" v="359"/>
          <ac:spMkLst>
            <pc:docMk/>
            <pc:sldMk cId="1228802874" sldId="322"/>
            <ac:spMk id="6" creationId="{5B011641-EE1F-4B81-A7C9-498C1E16066C}"/>
          </ac:spMkLst>
        </pc:spChg>
        <pc:spChg chg="add del">
          <ac:chgData name="" userId="20c5e450f43e3bab" providerId="LiveId" clId="{26F665BE-D041-49CE-8CA1-DF094A27902B}" dt="2026-08-10T15:02:21.390" v="365"/>
          <ac:spMkLst>
            <pc:docMk/>
            <pc:sldMk cId="1228802874" sldId="322"/>
            <ac:spMk id="7" creationId="{E0F8C3DA-119D-41C0-A215-E42D5F46FCE9}"/>
          </ac:spMkLst>
        </pc:spChg>
        <pc:spChg chg="add del">
          <ac:chgData name="" userId="20c5e450f43e3bab" providerId="LiveId" clId="{26F665BE-D041-49CE-8CA1-DF094A27902B}" dt="2026-08-10T15:02:26.367" v="367"/>
          <ac:spMkLst>
            <pc:docMk/>
            <pc:sldMk cId="1228802874" sldId="322"/>
            <ac:spMk id="8" creationId="{C5359DA0-DACA-4D0F-A4D6-4207BBFB679E}"/>
          </ac:spMkLst>
        </pc:spChg>
        <pc:spChg chg="add del">
          <ac:chgData name="" userId="20c5e450f43e3bab" providerId="LiveId" clId="{26F665BE-D041-49CE-8CA1-DF094A27902B}" dt="2026-08-10T15:03:50.223" v="387"/>
          <ac:spMkLst>
            <pc:docMk/>
            <pc:sldMk cId="1228802874" sldId="322"/>
            <ac:spMk id="10" creationId="{DF1A95B5-2DB5-41E9-A3FD-A33492678E5B}"/>
          </ac:spMkLst>
        </pc:spChg>
        <pc:picChg chg="add del mod">
          <ac:chgData name="" userId="20c5e450f43e3bab" providerId="LiveId" clId="{26F665BE-D041-49CE-8CA1-DF094A27902B}" dt="2026-08-10T15:02:47.833" v="371" actId="478"/>
          <ac:picMkLst>
            <pc:docMk/>
            <pc:sldMk cId="1228802874" sldId="322"/>
            <ac:picMk id="9" creationId="{B367259A-2CE8-40D5-BFF6-A2E4D9FDECB9}"/>
          </ac:picMkLst>
        </pc:picChg>
        <pc:picChg chg="add mod modCrop">
          <ac:chgData name="" userId="20c5e450f43e3bab" providerId="LiveId" clId="{26F665BE-D041-49CE-8CA1-DF094A27902B}" dt="2026-08-10T15:05:19.811" v="401" actId="1076"/>
          <ac:picMkLst>
            <pc:docMk/>
            <pc:sldMk cId="1228802874" sldId="322"/>
            <ac:picMk id="11" creationId="{2C213433-99E4-476E-9B6F-1133A2115A6E}"/>
          </ac:picMkLst>
        </pc:picChg>
      </pc:sldChg>
      <pc:sldChg chg="delSp modSp add">
        <pc:chgData name="" userId="20c5e450f43e3bab" providerId="LiveId" clId="{26F665BE-D041-49CE-8CA1-DF094A27902B}" dt="2026-08-11T14:19:57.684" v="1193" actId="1076"/>
        <pc:sldMkLst>
          <pc:docMk/>
          <pc:sldMk cId="665083682" sldId="323"/>
        </pc:sldMkLst>
        <pc:spChg chg="del">
          <ac:chgData name="" userId="20c5e450f43e3bab" providerId="LiveId" clId="{26F665BE-D041-49CE-8CA1-DF094A27902B}" dt="2026-08-11T14:13:15.157" v="1165" actId="478"/>
          <ac:spMkLst>
            <pc:docMk/>
            <pc:sldMk cId="665083682" sldId="323"/>
            <ac:spMk id="2" creationId="{0DB6A2EB-0EEE-4B68-A81C-4D023BC827D5}"/>
          </ac:spMkLst>
        </pc:spChg>
        <pc:spChg chg="mod">
          <ac:chgData name="" userId="20c5e450f43e3bab" providerId="LiveId" clId="{26F665BE-D041-49CE-8CA1-DF094A27902B}" dt="2026-08-11T14:19:56.066" v="1192" actId="1076"/>
          <ac:spMkLst>
            <pc:docMk/>
            <pc:sldMk cId="665083682" sldId="323"/>
            <ac:spMk id="17410" creationId="{45805D51-7C78-453E-AA48-E7D384A7C4B6}"/>
          </ac:spMkLst>
        </pc:spChg>
        <pc:picChg chg="mod">
          <ac:chgData name="" userId="20c5e450f43e3bab" providerId="LiveId" clId="{26F665BE-D041-49CE-8CA1-DF094A27902B}" dt="2026-08-11T14:19:57.684" v="1193" actId="1076"/>
          <ac:picMkLst>
            <pc:docMk/>
            <pc:sldMk cId="665083682" sldId="323"/>
            <ac:picMk id="17411" creationId="{192011E2-71C2-457A-8ADF-3AEF25A2815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3BC0DA3-F6BD-4C8E-A721-0D550CF8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68CDA-31DF-485B-9A1A-1ABCAF3ABE24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83326D-8874-4474-9969-8E88C8F24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53B26B-1C4C-49F7-8621-C6BC95085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B26EA-873D-4550-9845-233F9418BCB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28859654"/>
      </p:ext>
    </p:extLst>
  </p:cSld>
  <p:clrMapOvr>
    <a:masterClrMapping/>
  </p:clrMapOvr>
  <p:transition spd="med" advTm="1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BF1BCCD-9D5C-4ECD-A3E9-ED7CA512A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18468-9998-4182-AEDF-0F633BF11805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AFF0CFE-C095-4323-ACAC-C2BE0071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A535F4A-8182-410F-B24F-E90569152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D8D12-46F0-4A8E-AAF1-14F7FC5A40A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63331907"/>
      </p:ext>
    </p:extLst>
  </p:cSld>
  <p:clrMapOvr>
    <a:masterClrMapping/>
  </p:clrMapOvr>
  <p:transition spd="med" advTm="1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536ABE6-CB66-4EC7-9902-6FD9799D2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6788F-A0AE-4958-A61B-03CE5B2B6C49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CB25CB4-7488-4194-AC92-2F1E09ED4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7888E4B-C8A5-475E-BED0-4F88B0F30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CD7C4-89D2-4DF0-829C-416DA44134B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37700606"/>
      </p:ext>
    </p:extLst>
  </p:cSld>
  <p:clrMapOvr>
    <a:masterClrMapping/>
  </p:clrMapOvr>
  <p:transition spd="med" advTm="1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AB1FD3AE-F1C3-420F-96A8-B026E1C6A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1F852-ADE3-41E7-8206-64FC08D14CC7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29EB3EA9-9C8F-48C0-8DC0-84198488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FA36E4AB-27F0-4925-A4B8-130A7333D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FEB1B-3838-4DD0-88F0-48A336C821F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9687575"/>
      </p:ext>
    </p:extLst>
  </p:cSld>
  <p:clrMapOvr>
    <a:masterClrMapping/>
  </p:clrMapOvr>
  <p:transition spd="med" advTm="1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C55EC890-41BF-4818-A349-2E7CB66AA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9A3C9-0C3A-484A-A317-C4AFA5ABCB0D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21C67FB2-0F61-4BEF-BB45-F1F85CAE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152BC5D6-50FC-4D0F-B76B-E5F0864BD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9A18E-606D-49F3-BA7A-257C1A17614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15349711"/>
      </p:ext>
    </p:extLst>
  </p:cSld>
  <p:clrMapOvr>
    <a:masterClrMapping/>
  </p:clrMapOvr>
  <p:transition spd="med" advTm="1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C7185B85-2ED5-4FB5-B370-224B7EAE9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079B2-F4EA-422E-868D-3B929EA3B85F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A86BD09D-7D02-4268-971C-6EAC718C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4265E529-C4AC-44FF-879C-FBB3F748B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70F53-4268-4D0F-A471-FB66AE67CDF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1633961"/>
      </p:ext>
    </p:extLst>
  </p:cSld>
  <p:clrMapOvr>
    <a:masterClrMapping/>
  </p:clrMapOvr>
  <p:transition spd="med" advTm="1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4450EDA4-07DD-4ABA-B9A9-CCCDC2EE0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08C06-4C5E-446F-AE41-FF105C2B8998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C5981063-654C-4257-AD95-B19E98555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2EAFFA9F-18E0-4EBA-8E6F-AF26A6844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BE90E-22E7-40EA-BC2D-A0B1314B156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43709775"/>
      </p:ext>
    </p:extLst>
  </p:cSld>
  <p:clrMapOvr>
    <a:masterClrMapping/>
  </p:clrMapOvr>
  <p:transition spd="med" advTm="1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E76D3396-88F7-4577-85DC-7278BD87A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2831B-9134-4512-B442-3D7B2F28B190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C5A7D26C-22CA-43EC-9BB8-EDD6F7B3B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B23BDE78-7035-475C-ADC7-C2B612388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A33C-9E4A-4E63-BCD3-52A583940D2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773843"/>
      </p:ext>
    </p:extLst>
  </p:cSld>
  <p:clrMapOvr>
    <a:masterClrMapping/>
  </p:clrMapOvr>
  <p:transition spd="med" advTm="1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4FE4A222-7923-4FBF-A7C9-CFE891CA2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1340C-B22A-42BA-A15C-091B53314160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8CC9198A-371C-4413-BF78-9FAA13185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C8628323-228A-4E1D-AF54-6BDD60F49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D396E-8A2E-467C-AC77-E5B2AD8987A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42505165"/>
      </p:ext>
    </p:extLst>
  </p:cSld>
  <p:clrMapOvr>
    <a:masterClrMapping/>
  </p:clrMapOvr>
  <p:transition spd="med" advTm="1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CAE8BE0-804D-4EBA-B5E6-89C050B4B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A5372-DECF-4146-BA76-B15D796C49D4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1DA2C35-696D-4680-8AD9-172CA1C88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F4BEC6-F450-43FA-BC63-B5132758A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C26A2-A854-46AB-A1AA-8E976E6A636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43909578"/>
      </p:ext>
    </p:extLst>
  </p:cSld>
  <p:clrMapOvr>
    <a:masterClrMapping/>
  </p:clrMapOvr>
  <p:transition spd="med" advTm="1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68FEAE1-F1D2-4D9B-8678-E048CE02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3B27B-98A1-4EF3-99AF-8E16657A0077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D7B092-B785-42E7-9AC6-282F2C341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0E45C3-A343-4368-AF93-D96E48C5F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A32F3-1A5C-49F4-8501-E1C02910944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92629616"/>
      </p:ext>
    </p:extLst>
  </p:cSld>
  <p:clrMapOvr>
    <a:masterClrMapping/>
  </p:clrMapOvr>
  <p:transition spd="med" advTm="1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6A3F9C02-1334-4C2E-B9EA-1AF5494B767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E634B558-2BB4-4083-B1F6-7D09F9C09F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FC69DD0-4C6E-4B74-98C7-941E54FFAF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588EBE-BDFC-4DD9-9033-29029716E79C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37776BB-7EA7-453F-BEBD-1C200F186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8DA7B6-E2C7-4ABC-B9E3-E2E95A0529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0C3A004-0B26-4C91-88EB-0693DA3FF39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1500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délník 5">
            <a:extLst>
              <a:ext uri="{FF2B5EF4-FFF2-40B4-BE49-F238E27FC236}">
                <a16:creationId xmlns:a16="http://schemas.microsoft.com/office/drawing/2014/main" id="{647FF659-0BE4-48BD-A937-C505C448D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3988" y="6021388"/>
            <a:ext cx="1520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/>
              <a:t>© Ing. Petr Kvíz 2026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C2DE7E0-D2EB-48EA-BEAE-889B80FA3F6F}"/>
              </a:ext>
            </a:extLst>
          </p:cNvPr>
          <p:cNvSpPr/>
          <p:nvPr/>
        </p:nvSpPr>
        <p:spPr>
          <a:xfrm>
            <a:off x="1259632" y="233353"/>
            <a:ext cx="6929486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INFORMATIKA</a:t>
            </a:r>
          </a:p>
        </p:txBody>
      </p:sp>
      <p:pic>
        <p:nvPicPr>
          <p:cNvPr id="2052" name="Obrázek 1">
            <a:extLst>
              <a:ext uri="{FF2B5EF4-FFF2-40B4-BE49-F238E27FC236}">
                <a16:creationId xmlns:a16="http://schemas.microsoft.com/office/drawing/2014/main" id="{9BBE3255-ED75-4798-9DAB-00D4F7EF0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650" y="1484313"/>
            <a:ext cx="539750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ovéPole 4">
            <a:extLst>
              <a:ext uri="{FF2B5EF4-FFF2-40B4-BE49-F238E27FC236}">
                <a16:creationId xmlns:a16="http://schemas.microsoft.com/office/drawing/2014/main" id="{EE2B1CA3-D96D-495C-A210-24994F670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333375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Vlastnosti pamětí: </a:t>
            </a:r>
          </a:p>
        </p:txBody>
      </p:sp>
      <p:sp>
        <p:nvSpPr>
          <p:cNvPr id="3075" name="TextovéPole 2">
            <a:extLst>
              <a:ext uri="{FF2B5EF4-FFF2-40B4-BE49-F238E27FC236}">
                <a16:creationId xmlns:a16="http://schemas.microsoft.com/office/drawing/2014/main" id="{E2628396-8425-42C9-8C57-C46C12C07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357563"/>
            <a:ext cx="8064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solidFill>
                  <a:srgbClr val="FF0000"/>
                </a:solidFill>
                <a:latin typeface="Arial" panose="020B0604020202020204" pitchFamily="34" charset="0"/>
              </a:rPr>
              <a:t>Přístupová doba v sekundách (doba odezvy) </a:t>
            </a:r>
            <a:r>
              <a:rPr lang="cs-CZ" altLang="cs-CZ" sz="1800">
                <a:latin typeface="Arial" panose="020B0604020202020204" pitchFamily="34" charset="0"/>
              </a:rPr>
              <a:t>udává dobu, kterou trvá vyhledání informace v paměti.</a:t>
            </a:r>
          </a:p>
        </p:txBody>
      </p:sp>
      <p:sp>
        <p:nvSpPr>
          <p:cNvPr id="3076" name="TextovéPole 3">
            <a:extLst>
              <a:ext uri="{FF2B5EF4-FFF2-40B4-BE49-F238E27FC236}">
                <a16:creationId xmlns:a16="http://schemas.microsoft.com/office/drawing/2014/main" id="{47132939-A035-4328-834B-40126CAAD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268413"/>
            <a:ext cx="8064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solidFill>
                  <a:srgbClr val="FF0000"/>
                </a:solidFill>
                <a:latin typeface="Arial" panose="020B0604020202020204" pitchFamily="34" charset="0"/>
              </a:rPr>
              <a:t>Kapacita paměti v Bytech </a:t>
            </a:r>
            <a:r>
              <a:rPr lang="cs-CZ" altLang="cs-CZ" sz="1800">
                <a:latin typeface="Arial" panose="020B0604020202020204" pitchFamily="34" charset="0"/>
              </a:rPr>
              <a:t>udává množství informace, které lze do dané paměti uložit.</a:t>
            </a:r>
          </a:p>
        </p:txBody>
      </p:sp>
      <p:sp>
        <p:nvSpPr>
          <p:cNvPr id="3077" name="TextovéPole 4">
            <a:extLst>
              <a:ext uri="{FF2B5EF4-FFF2-40B4-BE49-F238E27FC236}">
                <a16:creationId xmlns:a16="http://schemas.microsoft.com/office/drawing/2014/main" id="{2439C48F-3BF0-49F9-B92C-35FA11599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365625"/>
            <a:ext cx="8064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solidFill>
                  <a:srgbClr val="FF0000"/>
                </a:solidFill>
                <a:latin typeface="Arial" panose="020B0604020202020204" pitchFamily="34" charset="0"/>
              </a:rPr>
              <a:t>Cena paměti v Kč/ Byte </a:t>
            </a:r>
            <a:r>
              <a:rPr lang="cs-CZ" altLang="cs-CZ" sz="1800">
                <a:latin typeface="Arial" panose="020B0604020202020204" pitchFamily="34" charset="0"/>
              </a:rPr>
              <a:t>udává cenu v Kč za uložení 1 Byte </a:t>
            </a:r>
          </a:p>
        </p:txBody>
      </p:sp>
      <p:sp>
        <p:nvSpPr>
          <p:cNvPr id="3078" name="TextovéPole 7">
            <a:extLst>
              <a:ext uri="{FF2B5EF4-FFF2-40B4-BE49-F238E27FC236}">
                <a16:creationId xmlns:a16="http://schemas.microsoft.com/office/drawing/2014/main" id="{785D66DC-B461-4442-A55E-F4D277CB4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2227263"/>
            <a:ext cx="8064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FF0000"/>
                </a:solidFill>
                <a:latin typeface="Arial" panose="020B0604020202020204" pitchFamily="34" charset="0"/>
              </a:rPr>
              <a:t>Rychlost paměti v Bytech/ sekunda </a:t>
            </a:r>
            <a:r>
              <a:rPr lang="cs-CZ" altLang="cs-CZ" sz="1800" dirty="0">
                <a:latin typeface="Arial" panose="020B0604020202020204" pitchFamily="34" charset="0"/>
              </a:rPr>
              <a:t>udává množství informace, které lze za jednu vteřinu z paměti přečíst nebo do paměti zapsat.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A0B0972-6695-433B-95E2-186FA1CCAD23}"/>
              </a:ext>
            </a:extLst>
          </p:cNvPr>
          <p:cNvSpPr txBox="1"/>
          <p:nvPr/>
        </p:nvSpPr>
        <p:spPr>
          <a:xfrm>
            <a:off x="468313" y="5300663"/>
            <a:ext cx="80645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Každý typ paměti má pak další specifické vlastnosti. </a:t>
            </a:r>
          </a:p>
        </p:txBody>
      </p:sp>
    </p:spTree>
  </p:cSld>
  <p:clrMapOvr>
    <a:masterClrMapping/>
  </p:clrMapOvr>
  <p:transition spd="med" advTm="15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ovéPole 4">
            <a:extLst>
              <a:ext uri="{FF2B5EF4-FFF2-40B4-BE49-F238E27FC236}">
                <a16:creationId xmlns:a16="http://schemas.microsoft.com/office/drawing/2014/main" id="{AD5B74B3-D504-45C1-AF13-CAAAAEC4B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333375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Typy pamětí: </a:t>
            </a:r>
          </a:p>
        </p:txBody>
      </p:sp>
      <p:sp>
        <p:nvSpPr>
          <p:cNvPr id="5123" name="TextovéPole 5">
            <a:extLst>
              <a:ext uri="{FF2B5EF4-FFF2-40B4-BE49-F238E27FC236}">
                <a16:creationId xmlns:a16="http://schemas.microsoft.com/office/drawing/2014/main" id="{A656A1AA-3429-474B-B123-1B2FFAE67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627" y="956575"/>
            <a:ext cx="849674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Paměti můžeme rozdělit podle toho, zda uchovají data i po vypnutí počítače.</a:t>
            </a:r>
            <a:b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Dočasné</a:t>
            </a: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– po vypnutí se jejich obsah ztratí (např. RAM).</a:t>
            </a:r>
            <a:b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Trvalé</a:t>
            </a: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– data zůstanou uložená i bez napájení (např. SSD, HDD, </a:t>
            </a:r>
            <a:r>
              <a:rPr lang="cs-CZ" sz="1800" dirty="0" err="1">
                <a:latin typeface="Arial" panose="020B0604020202020204" pitchFamily="34" charset="0"/>
                <a:cs typeface="Arial" panose="020B0604020202020204" pitchFamily="34" charset="0"/>
              </a:rPr>
              <a:t>flash</a:t>
            </a: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disk).</a:t>
            </a:r>
            <a:endParaRPr lang="cs-CZ" alt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TextovéPole 6">
            <a:extLst>
              <a:ext uri="{FF2B5EF4-FFF2-40B4-BE49-F238E27FC236}">
                <a16:creationId xmlns:a16="http://schemas.microsoft.com/office/drawing/2014/main" id="{485B4E27-0C10-48FC-BE5D-3A25D9946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789363"/>
            <a:ext cx="8064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</a:rPr>
              <a:t>Paměti lze také rozdělit na přenosné (externí) a nepřenosné (interní).</a:t>
            </a:r>
          </a:p>
        </p:txBody>
      </p:sp>
      <p:pic>
        <p:nvPicPr>
          <p:cNvPr id="5125" name="Picture 2" descr="Zavřít okno">
            <a:extLst>
              <a:ext uri="{FF2B5EF4-FFF2-40B4-BE49-F238E27FC236}">
                <a16:creationId xmlns:a16="http://schemas.microsoft.com/office/drawing/2014/main" id="{547191C7-A57A-400F-83C3-9C6351B6B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226" y="4314602"/>
            <a:ext cx="2304504" cy="230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4" descr="Zavřít okno">
            <a:extLst>
              <a:ext uri="{FF2B5EF4-FFF2-40B4-BE49-F238E27FC236}">
                <a16:creationId xmlns:a16="http://schemas.microsoft.com/office/drawing/2014/main" id="{EEEBA7BA-D9D2-4941-B03F-CA8D75E04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314602"/>
            <a:ext cx="1944686" cy="1946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6" descr="Zavřít okno">
            <a:extLst>
              <a:ext uri="{FF2B5EF4-FFF2-40B4-BE49-F238E27FC236}">
                <a16:creationId xmlns:a16="http://schemas.microsoft.com/office/drawing/2014/main" id="{AC27D2C4-288A-4D97-B886-1B2651520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9" y="1844676"/>
            <a:ext cx="2017215" cy="2017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Zavřít okno">
            <a:extLst>
              <a:ext uri="{FF2B5EF4-FFF2-40B4-BE49-F238E27FC236}">
                <a16:creationId xmlns:a16="http://schemas.microsoft.com/office/drawing/2014/main" id="{5BFE5D79-6302-4DAD-A995-CC12F7E4C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4" y="2133599"/>
            <a:ext cx="1439639" cy="143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ovéPole 4">
            <a:extLst>
              <a:ext uri="{FF2B5EF4-FFF2-40B4-BE49-F238E27FC236}">
                <a16:creationId xmlns:a16="http://schemas.microsoft.com/office/drawing/2014/main" id="{84AA6515-1F61-4155-B3F1-36DB8363B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333375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Příklady vlastností pamětí: </a:t>
            </a:r>
          </a:p>
        </p:txBody>
      </p:sp>
      <p:sp>
        <p:nvSpPr>
          <p:cNvPr id="4099" name="Obdélník 6">
            <a:extLst>
              <a:ext uri="{FF2B5EF4-FFF2-40B4-BE49-F238E27FC236}">
                <a16:creationId xmlns:a16="http://schemas.microsoft.com/office/drawing/2014/main" id="{7F7C2918-5F6C-4529-82F8-1AA79C78A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1105058"/>
            <a:ext cx="4572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cs-CZ" altLang="cs-CZ" sz="1800" b="1" dirty="0" err="1">
                <a:latin typeface="Arial" panose="020B0604020202020204" pitchFamily="34" charset="0"/>
              </a:rPr>
              <a:t>Verbatim</a:t>
            </a:r>
            <a:r>
              <a:rPr lang="cs-CZ" altLang="cs-CZ" sz="1800" b="1" dirty="0">
                <a:latin typeface="Arial" panose="020B0604020202020204" pitchFamily="34" charset="0"/>
              </a:rPr>
              <a:t> VI550 S3 2.5" SSD 512GB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</a:rPr>
              <a:t>Disk SSD 2.5", SATA III, 3D NAND, </a:t>
            </a:r>
            <a:r>
              <a:rPr lang="cs-CZ" altLang="cs-CZ" sz="1800" dirty="0">
                <a:solidFill>
                  <a:srgbClr val="FF0000"/>
                </a:solidFill>
                <a:latin typeface="Arial" panose="020B0604020202020204" pitchFamily="34" charset="0"/>
              </a:rPr>
              <a:t>čtení až 520 MB/s, zápis až 500 MB/s </a:t>
            </a:r>
            <a:r>
              <a:rPr lang="cs-CZ" altLang="cs-CZ" sz="1800" dirty="0">
                <a:latin typeface="Arial" panose="020B0604020202020204" pitchFamily="34" charset="0"/>
              </a:rPr>
              <a:t>- bez pohyblivých částí !!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>
              <a:latin typeface="Arial" panose="020B0604020202020204" pitchFamily="34" charset="0"/>
            </a:endParaRPr>
          </a:p>
        </p:txBody>
      </p:sp>
      <p:pic>
        <p:nvPicPr>
          <p:cNvPr id="4101" name="Picture 4" descr="Zavřít okno">
            <a:extLst>
              <a:ext uri="{FF2B5EF4-FFF2-40B4-BE49-F238E27FC236}">
                <a16:creationId xmlns:a16="http://schemas.microsoft.com/office/drawing/2014/main" id="{2BB48177-4D84-4464-83EF-7285AA43B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501" y="3095625"/>
            <a:ext cx="343136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Obdélník 8">
            <a:extLst>
              <a:ext uri="{FF2B5EF4-FFF2-40B4-BE49-F238E27FC236}">
                <a16:creationId xmlns:a16="http://schemas.microsoft.com/office/drawing/2014/main" id="{A200B954-91D4-4288-9E8E-7BE2F6A1F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781300"/>
            <a:ext cx="457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cs-CZ" sz="1800" b="1" dirty="0">
                <a:latin typeface="Arial" panose="020B0604020202020204" pitchFamily="34" charset="0"/>
              </a:rPr>
              <a:t>SEAGATE Barracuda 7200.12 </a:t>
            </a:r>
            <a:r>
              <a:rPr lang="es-ES" altLang="cs-CZ" sz="1800" b="1" dirty="0">
                <a:solidFill>
                  <a:srgbClr val="FF0000"/>
                </a:solidFill>
                <a:latin typeface="Arial" panose="020B0604020202020204" pitchFamily="34" charset="0"/>
              </a:rPr>
              <a:t>1TB</a:t>
            </a:r>
            <a:r>
              <a:rPr lang="es-ES" altLang="cs-CZ" sz="1800" b="1" dirty="0">
                <a:latin typeface="Arial" panose="020B0604020202020204" pitchFamily="34" charset="0"/>
              </a:rPr>
              <a:t> SATA II</a:t>
            </a:r>
            <a:endParaRPr lang="cs-CZ" altLang="cs-CZ" sz="1800" b="1" dirty="0">
              <a:latin typeface="Arial" panose="020B0604020202020204" pitchFamily="34" charset="0"/>
            </a:endParaRPr>
          </a:p>
        </p:txBody>
      </p:sp>
      <p:sp>
        <p:nvSpPr>
          <p:cNvPr id="4103" name="Obdélník 9">
            <a:extLst>
              <a:ext uri="{FF2B5EF4-FFF2-40B4-BE49-F238E27FC236}">
                <a16:creationId xmlns:a16="http://schemas.microsoft.com/office/drawing/2014/main" id="{C6EDEE00-B9BE-4E5E-91FE-493B5DC7B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213100"/>
            <a:ext cx="45720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</a:rPr>
              <a:t>Kapacita: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solidFill>
                  <a:srgbClr val="FF0000"/>
                </a:solidFill>
                <a:latin typeface="Arial" panose="020B0604020202020204" pitchFamily="34" charset="0"/>
              </a:rPr>
              <a:t>1000 GB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Vyrovnávací paměť: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32 MB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Rozhraní: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 err="1">
                <a:latin typeface="Arial" panose="020B0604020202020204" pitchFamily="34" charset="0"/>
              </a:rPr>
              <a:t>Serial</a:t>
            </a:r>
            <a:r>
              <a:rPr lang="cs-CZ" altLang="cs-CZ" sz="1800" dirty="0">
                <a:latin typeface="Arial" panose="020B0604020202020204" pitchFamily="34" charset="0"/>
              </a:rPr>
              <a:t> ATA II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Přenosová rychlost: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Až </a:t>
            </a:r>
            <a:r>
              <a:rPr lang="cs-CZ" altLang="cs-CZ" sz="1800" dirty="0">
                <a:solidFill>
                  <a:srgbClr val="FF0000"/>
                </a:solidFill>
                <a:latin typeface="Arial" panose="020B0604020202020204" pitchFamily="34" charset="0"/>
              </a:rPr>
              <a:t>300 MB/s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Přístupová doba: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Průměrně </a:t>
            </a:r>
            <a:r>
              <a:rPr lang="cs-CZ" altLang="cs-CZ" sz="1800" dirty="0">
                <a:solidFill>
                  <a:srgbClr val="FF0000"/>
                </a:solidFill>
                <a:latin typeface="Arial" panose="020B0604020202020204" pitchFamily="34" charset="0"/>
              </a:rPr>
              <a:t>4,7 </a:t>
            </a:r>
            <a:r>
              <a:rPr lang="cs-CZ" altLang="cs-CZ" sz="1800" dirty="0" err="1">
                <a:solidFill>
                  <a:srgbClr val="FF0000"/>
                </a:solidFill>
                <a:latin typeface="Arial" panose="020B0604020202020204" pitchFamily="34" charset="0"/>
              </a:rPr>
              <a:t>ms</a:t>
            </a:r>
            <a:br>
              <a:rPr lang="cs-CZ" altLang="cs-CZ" sz="1800" dirty="0">
                <a:latin typeface="Arial" panose="020B0604020202020204" pitchFamily="34" charset="0"/>
              </a:rPr>
            </a:br>
            <a:br>
              <a:rPr lang="cs-CZ" altLang="cs-CZ" sz="1800" dirty="0">
                <a:latin typeface="Arial" panose="020B0604020202020204" pitchFamily="34" charset="0"/>
              </a:rPr>
            </a:br>
            <a:endParaRPr lang="cs-CZ" altLang="cs-CZ" sz="1800" dirty="0">
              <a:latin typeface="Arial" panose="020B060402020202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02BDA82-702D-4897-85D1-4784F3892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1120195"/>
            <a:ext cx="2939334" cy="2001788"/>
          </a:xfrm>
          <a:prstGeom prst="rect">
            <a:avLst/>
          </a:prstGeom>
        </p:spPr>
      </p:pic>
    </p:spTree>
  </p:cSld>
  <p:clrMapOvr>
    <a:masterClrMapping/>
  </p:clrMapOvr>
  <p:transition spd="med" advTm="15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ovéPole 4">
            <a:extLst>
              <a:ext uri="{FF2B5EF4-FFF2-40B4-BE49-F238E27FC236}">
                <a16:creationId xmlns:a16="http://schemas.microsoft.com/office/drawing/2014/main" id="{33784C81-D46B-418E-9194-B76BD5837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357188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Operační paměť </a:t>
            </a:r>
          </a:p>
        </p:txBody>
      </p:sp>
      <p:sp>
        <p:nvSpPr>
          <p:cNvPr id="6147" name="TextovéPole 5">
            <a:extLst>
              <a:ext uri="{FF2B5EF4-FFF2-40B4-BE49-F238E27FC236}">
                <a16:creationId xmlns:a16="http://schemas.microsoft.com/office/drawing/2014/main" id="{968F1339-B650-4037-8CBF-47A0B2F28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2" y="908796"/>
            <a:ext cx="8286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Operační paměť (RAM) je pracovní prostor počítače. Uchovává programy a data, se kterými počítač právě pracuje. </a:t>
            </a:r>
            <a:r>
              <a:rPr lang="cs-CZ" sz="1800" dirty="0"/>
              <a:t>Po vypnutí počítače se její obsah ztratí. </a:t>
            </a: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Její kapacita se pohybuje v jednotkách až desítkách GB.</a:t>
            </a:r>
          </a:p>
        </p:txBody>
      </p:sp>
      <p:sp>
        <p:nvSpPr>
          <p:cNvPr id="6149" name="TextovéPole 5">
            <a:extLst>
              <a:ext uri="{FF2B5EF4-FFF2-40B4-BE49-F238E27FC236}">
                <a16:creationId xmlns:a16="http://schemas.microsoft.com/office/drawing/2014/main" id="{7122D5CB-2240-45D0-BB25-C57307325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5079533"/>
            <a:ext cx="8286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Dnes se prodává v provedeních: DDR4 a DDR5.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Rychlost operační paměti se udává taktovací frekvencí v MHz (6000 MHz).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C9020218-F294-4B85-A2EE-66CD84D34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2058510"/>
            <a:ext cx="4885357" cy="2885968"/>
          </a:xfrm>
          <a:prstGeom prst="rect">
            <a:avLst/>
          </a:prstGeom>
        </p:spPr>
      </p:pic>
    </p:spTree>
  </p:cSld>
  <p:clrMapOvr>
    <a:masterClrMapping/>
  </p:clrMapOvr>
  <p:transition spd="med" advTm="15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ovéPole 4">
            <a:extLst>
              <a:ext uri="{FF2B5EF4-FFF2-40B4-BE49-F238E27FC236}">
                <a16:creationId xmlns:a16="http://schemas.microsoft.com/office/drawing/2014/main" id="{8E75C578-FFD4-45C6-9DB3-4D70B4ED8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357188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Operační paměť </a:t>
            </a:r>
          </a:p>
        </p:txBody>
      </p:sp>
      <p:sp>
        <p:nvSpPr>
          <p:cNvPr id="7171" name="Obdélník 5">
            <a:extLst>
              <a:ext uri="{FF2B5EF4-FFF2-40B4-BE49-F238E27FC236}">
                <a16:creationId xmlns:a16="http://schemas.microsoft.com/office/drawing/2014/main" id="{D79BABE3-F754-44F2-8CF7-8A4764732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443841"/>
            <a:ext cx="561662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cs-CZ" sz="1800" b="1" dirty="0">
                <a:latin typeface="Arial" panose="020B0604020202020204" pitchFamily="34" charset="0"/>
              </a:rPr>
              <a:t>Patriot </a:t>
            </a:r>
            <a:r>
              <a:rPr lang="cs-CZ" sz="1800" b="1" dirty="0" err="1">
                <a:latin typeface="Arial" panose="020B0604020202020204" pitchFamily="34" charset="0"/>
              </a:rPr>
              <a:t>Viper</a:t>
            </a:r>
            <a:r>
              <a:rPr lang="cs-CZ" sz="1800" b="1" dirty="0">
                <a:latin typeface="Arial" panose="020B0604020202020204" pitchFamily="34" charset="0"/>
              </a:rPr>
              <a:t> </a:t>
            </a:r>
            <a:r>
              <a:rPr lang="cs-CZ" sz="1800" b="1" dirty="0" err="1">
                <a:latin typeface="Arial" panose="020B0604020202020204" pitchFamily="34" charset="0"/>
              </a:rPr>
              <a:t>Venom</a:t>
            </a:r>
            <a:r>
              <a:rPr lang="cs-CZ" sz="1800" b="1" dirty="0">
                <a:latin typeface="Arial" panose="020B0604020202020204" pitchFamily="34" charset="0"/>
              </a:rPr>
              <a:t> 32GB KIT DDR5 6000MHz CL30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Typ: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</a:rPr>
              <a:t>DDR5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Kapacita: 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32 GB (2 x 16 GB)</a:t>
            </a:r>
            <a:br>
              <a:rPr lang="cs-CZ" altLang="cs-CZ" sz="1800" dirty="0">
                <a:latin typeface="Arial" panose="020B0604020202020204" pitchFamily="34" charset="0"/>
              </a:rPr>
            </a:b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Maximální pracovní frekvence: 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6000 MHz</a:t>
            </a:r>
            <a:br>
              <a:rPr lang="cs-CZ" altLang="cs-CZ" sz="1800" dirty="0">
                <a:latin typeface="Arial" panose="020B0604020202020204" pitchFamily="34" charset="0"/>
              </a:rPr>
            </a:br>
            <a:br>
              <a:rPr lang="cs-CZ" altLang="cs-CZ" sz="1800" dirty="0">
                <a:latin typeface="Arial" panose="020B0604020202020204" pitchFamily="34" charset="0"/>
              </a:rPr>
            </a:br>
            <a:endParaRPr lang="cs-CZ" altLang="cs-CZ" sz="1800" dirty="0">
              <a:latin typeface="Arial" panose="020B060402020202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5B752A9-61AA-4525-97DC-AAEC9F87C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825" y="2420888"/>
            <a:ext cx="4272702" cy="2659757"/>
          </a:xfrm>
          <a:prstGeom prst="rect">
            <a:avLst/>
          </a:prstGeom>
        </p:spPr>
      </p:pic>
    </p:spTree>
  </p:cSld>
  <p:clrMapOvr>
    <a:masterClrMapping/>
  </p:clrMapOvr>
  <p:transition spd="med" advTm="15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ovéPole 4">
            <a:extLst>
              <a:ext uri="{FF2B5EF4-FFF2-40B4-BE49-F238E27FC236}">
                <a16:creationId xmlns:a16="http://schemas.microsoft.com/office/drawing/2014/main" id="{5CEB702E-0004-457A-8126-23DA45B99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357188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Paměť Cache u procesoru </a:t>
            </a:r>
          </a:p>
        </p:txBody>
      </p:sp>
      <p:sp>
        <p:nvSpPr>
          <p:cNvPr id="8195" name="TextovéPole 5">
            <a:extLst>
              <a:ext uri="{FF2B5EF4-FFF2-40B4-BE49-F238E27FC236}">
                <a16:creationId xmlns:a16="http://schemas.microsoft.com/office/drawing/2014/main" id="{1D0F01CC-A573-46A9-960C-B2E9FA7C6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865486"/>
            <a:ext cx="86409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Paměť </a:t>
            </a:r>
            <a:r>
              <a:rPr lang="cs-CZ" altLang="cs-CZ" sz="1800" dirty="0" err="1">
                <a:latin typeface="Arial" panose="020B0604020202020204" pitchFamily="34" charset="0"/>
                <a:cs typeface="Arial" panose="020B0604020202020204" pitchFamily="34" charset="0"/>
              </a:rPr>
              <a:t>Cache</a:t>
            </a: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u procesoru je velmi rychlá interní dynamická paměť, která je přímo součástí procesoru. </a:t>
            </a: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Její kapacita je mnohem menší než u operační paměti – obvykle jednotky až desítky MB.</a:t>
            </a:r>
            <a:endParaRPr lang="cs-CZ" alt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6" name="TextovéPole 5">
            <a:extLst>
              <a:ext uri="{FF2B5EF4-FFF2-40B4-BE49-F238E27FC236}">
                <a16:creationId xmlns:a16="http://schemas.microsoft.com/office/drawing/2014/main" id="{E65B8922-312C-4C98-A786-11F46853B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2" y="5473303"/>
            <a:ext cx="82867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Procesory používají několik úrovní cache – L1, L2 a L3. L1 je nejmenší a nejrychlejší.</a:t>
            </a:r>
            <a:endParaRPr lang="cs-CZ" alt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7" name="Picture 7" descr="http://support.novell.com/techcenter/articles/img/ana2001100602.gif">
            <a:extLst>
              <a:ext uri="{FF2B5EF4-FFF2-40B4-BE49-F238E27FC236}">
                <a16:creationId xmlns:a16="http://schemas.microsoft.com/office/drawing/2014/main" id="{8C19210B-B4D2-457B-9247-C731BCF3C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" t="4546" r="1318"/>
          <a:stretch>
            <a:fillRect/>
          </a:stretch>
        </p:blipFill>
        <p:spPr bwMode="auto">
          <a:xfrm>
            <a:off x="755576" y="2491006"/>
            <a:ext cx="33115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9" descr="http://www.xicomputer.com/products/prodimages/Intel_Xeon_5500.jpg">
            <a:extLst>
              <a:ext uri="{FF2B5EF4-FFF2-40B4-BE49-F238E27FC236}">
                <a16:creationId xmlns:a16="http://schemas.microsoft.com/office/drawing/2014/main" id="{1D15E777-25A2-4D9E-B682-CD69D8FBB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773238"/>
            <a:ext cx="3057213" cy="280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ovéPole 4">
            <a:extLst>
              <a:ext uri="{FF2B5EF4-FFF2-40B4-BE49-F238E27FC236}">
                <a16:creationId xmlns:a16="http://schemas.microsoft.com/office/drawing/2014/main" id="{1D6410B0-B642-42FB-BF15-25A1FC415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357188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Paměť Cache u procesoru </a:t>
            </a:r>
          </a:p>
        </p:txBody>
      </p:sp>
      <p:sp>
        <p:nvSpPr>
          <p:cNvPr id="9219" name="Obdélník 7">
            <a:extLst>
              <a:ext uri="{FF2B5EF4-FFF2-40B4-BE49-F238E27FC236}">
                <a16:creationId xmlns:a16="http://schemas.microsoft.com/office/drawing/2014/main" id="{6A713521-FEE8-4D7C-B969-7E338EBFB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582340"/>
            <a:ext cx="5759871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</a:rPr>
              <a:t>Parametry a specifikace: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Typ: </a:t>
            </a:r>
            <a:r>
              <a:rPr lang="en-US" altLang="cs-CZ" sz="1800" dirty="0">
                <a:latin typeface="Arial" panose="020B0604020202020204" pitchFamily="34" charset="0"/>
              </a:rPr>
              <a:t>AMD Ryzen 7 5800X3D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Počet jader: 8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Počet vláken: 16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Pracovní frekvence: 3,4 GHz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Maximální frekvence: 4,5 GHz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Patice: AMD AM4</a:t>
            </a:r>
            <a:br>
              <a:rPr lang="cs-CZ" altLang="cs-CZ" sz="1800" dirty="0">
                <a:solidFill>
                  <a:srgbClr val="FF0000"/>
                </a:solidFill>
                <a:latin typeface="Arial" panose="020B0604020202020204" pitchFamily="34" charset="0"/>
              </a:rPr>
            </a:br>
            <a:r>
              <a:rPr lang="cs-CZ" altLang="cs-CZ" sz="1800" dirty="0" err="1">
                <a:latin typeface="Arial" panose="020B0604020202020204" pitchFamily="34" charset="0"/>
              </a:rPr>
              <a:t>Mezipaměť</a:t>
            </a:r>
            <a:r>
              <a:rPr lang="cs-CZ" altLang="cs-CZ" sz="1800" dirty="0">
                <a:latin typeface="Arial" panose="020B0604020202020204" pitchFamily="34" charset="0"/>
              </a:rPr>
              <a:t> L2: 4 MB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 err="1">
                <a:latin typeface="Arial" panose="020B0604020202020204" pitchFamily="34" charset="0"/>
              </a:rPr>
              <a:t>Mezipaměť</a:t>
            </a:r>
            <a:r>
              <a:rPr lang="cs-CZ" altLang="cs-CZ" sz="1800" dirty="0">
                <a:latin typeface="Arial" panose="020B0604020202020204" pitchFamily="34" charset="0"/>
              </a:rPr>
              <a:t> L3: 96 MB</a:t>
            </a:r>
            <a:br>
              <a:rPr lang="cs-CZ" altLang="cs-CZ" sz="1800" dirty="0">
                <a:latin typeface="Arial" panose="020B0604020202020204" pitchFamily="34" charset="0"/>
              </a:rPr>
            </a:br>
            <a:r>
              <a:rPr lang="cs-CZ" altLang="cs-CZ" sz="1800" dirty="0">
                <a:latin typeface="Arial" panose="020B0604020202020204" pitchFamily="34" charset="0"/>
              </a:rPr>
              <a:t>Tepelný výkon: 95 W</a:t>
            </a:r>
            <a:br>
              <a:rPr lang="cs-CZ" altLang="cs-CZ" sz="1800" dirty="0">
                <a:latin typeface="Arial" panose="020B0604020202020204" pitchFamily="34" charset="0"/>
              </a:rPr>
            </a:br>
            <a:br>
              <a:rPr lang="cs-CZ" altLang="cs-CZ" sz="1800" dirty="0">
                <a:latin typeface="Arial" panose="020B0604020202020204" pitchFamily="34" charset="0"/>
              </a:rPr>
            </a:br>
            <a:br>
              <a:rPr lang="cs-CZ" altLang="cs-CZ" sz="1800" dirty="0">
                <a:latin typeface="Arial" panose="020B0604020202020204" pitchFamily="34" charset="0"/>
              </a:rPr>
            </a:br>
            <a:endParaRPr lang="cs-CZ" altLang="cs-CZ" sz="1800" dirty="0">
              <a:latin typeface="Arial" panose="020B0604020202020204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34595BF3-DAF4-43E6-8CBE-81AD29DD7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79093" y="2819006"/>
            <a:ext cx="3808613" cy="286836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57072B0-9CF9-4F45-B88B-91140D828FC8}"/>
              </a:ext>
            </a:extLst>
          </p:cNvPr>
          <p:cNvSpPr txBox="1"/>
          <p:nvPr/>
        </p:nvSpPr>
        <p:spPr>
          <a:xfrm>
            <a:off x="309985" y="909684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Dokážeš z popisu CPU určit velikost paměti </a:t>
            </a:r>
            <a:r>
              <a:rPr lang="cs-CZ" dirty="0" err="1"/>
              <a:t>cache</a:t>
            </a:r>
            <a:r>
              <a:rPr lang="cs-CZ" dirty="0"/>
              <a:t>?</a:t>
            </a:r>
          </a:p>
        </p:txBody>
      </p:sp>
    </p:spTree>
  </p:cSld>
  <p:clrMapOvr>
    <a:masterClrMapping/>
  </p:clrMapOvr>
  <p:transition spd="med" advTm="15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4">
            <a:extLst>
              <a:ext uri="{FF2B5EF4-FFF2-40B4-BE49-F238E27FC236}">
                <a16:creationId xmlns:a16="http://schemas.microsoft.com/office/drawing/2014/main" id="{0FFE56B1-B311-44C7-AF70-9333C94AB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357188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 Pevný disk SSD  </a:t>
            </a:r>
          </a:p>
        </p:txBody>
      </p:sp>
      <p:sp>
        <p:nvSpPr>
          <p:cNvPr id="10243" name="Obdélník 2">
            <a:extLst>
              <a:ext uri="{FF2B5EF4-FFF2-40B4-BE49-F238E27FC236}">
                <a16:creationId xmlns:a16="http://schemas.microsoft.com/office/drawing/2014/main" id="{A486D141-7783-4E2A-BA81-60EF756C9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890588"/>
            <a:ext cx="83534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dirty="0">
                <a:cs typeface="Arial" panose="020B0604020202020204" pitchFamily="34" charset="0"/>
              </a:rPr>
              <a:t>SSD disk je rychlé datové úložiště, které ukládá informace do elektronických paměťových čipů místo mechanických částí. Díky tomu má krátkou dobu odezvy a vysokou rychlost čtení i zápisu, což výrazně zrychluje práci počítače.</a:t>
            </a:r>
          </a:p>
        </p:txBody>
      </p:sp>
      <p:pic>
        <p:nvPicPr>
          <p:cNvPr id="10244" name="Obrázek 3">
            <a:extLst>
              <a:ext uri="{FF2B5EF4-FFF2-40B4-BE49-F238E27FC236}">
                <a16:creationId xmlns:a16="http://schemas.microsoft.com/office/drawing/2014/main" id="{3257CF3B-4BE3-4C49-ADD6-B9668D37E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2032000"/>
            <a:ext cx="3538537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Obrázek 4">
            <a:extLst>
              <a:ext uri="{FF2B5EF4-FFF2-40B4-BE49-F238E27FC236}">
                <a16:creationId xmlns:a16="http://schemas.microsoft.com/office/drawing/2014/main" id="{6A0D04C1-9CE3-4606-908D-65FBB577A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565400"/>
            <a:ext cx="38576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Obdélník 5">
            <a:extLst>
              <a:ext uri="{FF2B5EF4-FFF2-40B4-BE49-F238E27FC236}">
                <a16:creationId xmlns:a16="http://schemas.microsoft.com/office/drawing/2014/main" id="{A7551B5C-9CEC-4417-BBDA-93CBADAD3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4972050"/>
            <a:ext cx="83534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dirty="0">
                <a:cs typeface="Arial" panose="020B0604020202020204" pitchFamily="34" charset="0"/>
              </a:rPr>
              <a:t>SSD disk je velmi rychlý. Záleží na způsobu připojení k základní desce. Některé SSD jsou „rychlý závodníci“ (</a:t>
            </a:r>
            <a:r>
              <a:rPr lang="cs-CZ" altLang="cs-CZ" dirty="0" err="1">
                <a:cs typeface="Arial" panose="020B0604020202020204" pitchFamily="34" charset="0"/>
              </a:rPr>
              <a:t>NVMe</a:t>
            </a:r>
            <a:r>
              <a:rPr lang="cs-CZ" altLang="cs-CZ" dirty="0">
                <a:cs typeface="Arial" panose="020B0604020202020204" pitchFamily="34" charset="0"/>
              </a:rPr>
              <a:t>), jiné „normální běžci“ (SATA). Dnes SSD disk najdete v každém novém počítači.</a:t>
            </a:r>
          </a:p>
        </p:txBody>
      </p:sp>
    </p:spTree>
  </p:cSld>
  <p:clrMapOvr>
    <a:masterClrMapping/>
  </p:clrMapOvr>
  <p:transition spd="med" advTm="15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ovéPole 4">
            <a:extLst>
              <a:ext uri="{FF2B5EF4-FFF2-40B4-BE49-F238E27FC236}">
                <a16:creationId xmlns:a16="http://schemas.microsoft.com/office/drawing/2014/main" id="{382A3A4A-ADDF-4289-9323-8B6833286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357188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Pevný disk HDD </a:t>
            </a:r>
          </a:p>
        </p:txBody>
      </p:sp>
      <p:sp>
        <p:nvSpPr>
          <p:cNvPr id="11267" name="TextovéPole 5">
            <a:extLst>
              <a:ext uri="{FF2B5EF4-FFF2-40B4-BE49-F238E27FC236}">
                <a16:creationId xmlns:a16="http://schemas.microsoft.com/office/drawing/2014/main" id="{40A14F4E-4C69-4D5D-A3E1-77AF09C5E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000125"/>
            <a:ext cx="8286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Pevný disk HDD ukládá data na otáčející se magnetické plotny. Nabízí velkou kapacitu za nízkou cenu a používá se například pro ukládání velkého množství dat.</a:t>
            </a:r>
          </a:p>
        </p:txBody>
      </p:sp>
      <p:sp>
        <p:nvSpPr>
          <p:cNvPr id="11268" name="TextovéPole 5">
            <a:extLst>
              <a:ext uri="{FF2B5EF4-FFF2-40B4-BE49-F238E27FC236}">
                <a16:creationId xmlns:a16="http://schemas.microsoft.com/office/drawing/2014/main" id="{958DB88C-E12D-43D5-8BDF-3B2DC4AA2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724400"/>
            <a:ext cx="82867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Specifickou vlastností pevného disku je rychlost otáčení záznamových ploten udávaná v otáčkách za minutu (5400 nebo 7200 otáček za minutu).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Na rychlost pevného disku má vliv velikost vlastní vyrovnávací paměti </a:t>
            </a:r>
            <a:r>
              <a:rPr lang="cs-CZ" altLang="cs-CZ" sz="1800" dirty="0" err="1">
                <a:latin typeface="Arial" panose="020B0604020202020204" pitchFamily="34" charset="0"/>
                <a:cs typeface="Arial" panose="020B0604020202020204" pitchFamily="34" charset="0"/>
              </a:rPr>
              <a:t>Cache</a:t>
            </a: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(desítky MB).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9" name="Picture 2" descr="http://www.o106.com/files/hard-disc.jpg">
            <a:extLst>
              <a:ext uri="{FF2B5EF4-FFF2-40B4-BE49-F238E27FC236}">
                <a16:creationId xmlns:a16="http://schemas.microsoft.com/office/drawing/2014/main" id="{851A0179-37B9-4AC2-8AE8-DB2FBCEBC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844675"/>
            <a:ext cx="32385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4" descr="http://www.it.cz/doc/img/atc/15591327-Opt_160GbHdd_web_500GB_s.jpg">
            <a:extLst>
              <a:ext uri="{FF2B5EF4-FFF2-40B4-BE49-F238E27FC236}">
                <a16:creationId xmlns:a16="http://schemas.microsoft.com/office/drawing/2014/main" id="{39A67544-59B5-44B6-B849-4976B85B3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1844675"/>
            <a:ext cx="288131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ovéPole 4">
            <a:extLst>
              <a:ext uri="{FF2B5EF4-FFF2-40B4-BE49-F238E27FC236}">
                <a16:creationId xmlns:a16="http://schemas.microsoft.com/office/drawing/2014/main" id="{37BE677D-E93C-40CF-9D23-23F63AE91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113" y="333375"/>
            <a:ext cx="53117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/>
              <a:t>Porovnání vlastností HDD a SSD </a:t>
            </a:r>
          </a:p>
        </p:txBody>
      </p:sp>
      <p:sp>
        <p:nvSpPr>
          <p:cNvPr id="12291" name="Obdélník 2">
            <a:extLst>
              <a:ext uri="{FF2B5EF4-FFF2-40B4-BE49-F238E27FC236}">
                <a16:creationId xmlns:a16="http://schemas.microsoft.com/office/drawing/2014/main" id="{D31060D7-09F6-486D-8C57-9B259DF99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908050"/>
            <a:ext cx="84963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b="1" dirty="0">
                <a:cs typeface="Arial" panose="020B0604020202020204" pitchFamily="34" charset="0"/>
              </a:rPr>
              <a:t>Technologie ukládání  </a:t>
            </a:r>
            <a:r>
              <a:rPr lang="cs-CZ" altLang="cs-CZ" dirty="0">
                <a:cs typeface="Arial" panose="020B0604020202020204" pitchFamily="34" charset="0"/>
              </a:rPr>
              <a:t>- HDD používá mechanické plotny a pohyblivou hlavu, SSD ukládá data do NAND </a:t>
            </a:r>
            <a:r>
              <a:rPr lang="cs-CZ" altLang="cs-CZ" dirty="0" err="1">
                <a:cs typeface="Arial" panose="020B0604020202020204" pitchFamily="34" charset="0"/>
              </a:rPr>
              <a:t>flash</a:t>
            </a:r>
            <a:r>
              <a:rPr lang="cs-CZ" altLang="cs-CZ" dirty="0">
                <a:cs typeface="Arial" panose="020B0604020202020204" pitchFamily="34" charset="0"/>
              </a:rPr>
              <a:t> čipů bez pohyblivých částí.</a:t>
            </a:r>
          </a:p>
        </p:txBody>
      </p:sp>
      <p:sp>
        <p:nvSpPr>
          <p:cNvPr id="12292" name="Obdélník 3">
            <a:extLst>
              <a:ext uri="{FF2B5EF4-FFF2-40B4-BE49-F238E27FC236}">
                <a16:creationId xmlns:a16="http://schemas.microsoft.com/office/drawing/2014/main" id="{1C88F5B3-D35F-49B0-B362-66A493732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1700213"/>
            <a:ext cx="8137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b="1" dirty="0">
                <a:cs typeface="Arial" panose="020B0604020202020204" pitchFamily="34" charset="0"/>
              </a:rPr>
              <a:t>Rychlost</a:t>
            </a:r>
            <a:r>
              <a:rPr lang="cs-CZ" altLang="cs-CZ" dirty="0">
                <a:cs typeface="Arial" panose="020B0604020202020204" pitchFamily="34" charset="0"/>
              </a:rPr>
              <a:t>  - HDD běžně dosahuje 80–160 MB/s, SSD SATA kolem 500 MB/s a </a:t>
            </a:r>
            <a:r>
              <a:rPr lang="cs-CZ" altLang="cs-CZ" dirty="0" err="1">
                <a:cs typeface="Arial" panose="020B0604020202020204" pitchFamily="34" charset="0"/>
              </a:rPr>
              <a:t>NVMe</a:t>
            </a:r>
            <a:r>
              <a:rPr lang="cs-CZ" altLang="cs-CZ" dirty="0">
                <a:cs typeface="Arial" panose="020B0604020202020204" pitchFamily="34" charset="0"/>
              </a:rPr>
              <a:t> až několik tisíc MB/s.</a:t>
            </a:r>
          </a:p>
        </p:txBody>
      </p:sp>
      <p:sp>
        <p:nvSpPr>
          <p:cNvPr id="12293" name="Obdélník 4">
            <a:extLst>
              <a:ext uri="{FF2B5EF4-FFF2-40B4-BE49-F238E27FC236}">
                <a16:creationId xmlns:a16="http://schemas.microsoft.com/office/drawing/2014/main" id="{499DA76E-6C11-4E8C-9971-82D93D0E0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493963"/>
            <a:ext cx="84963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b="1" dirty="0">
                <a:cs typeface="Arial" panose="020B0604020202020204" pitchFamily="34" charset="0"/>
              </a:rPr>
              <a:t>Odezva</a:t>
            </a:r>
            <a:r>
              <a:rPr lang="cs-CZ" altLang="cs-CZ" dirty="0">
                <a:cs typeface="Arial" panose="020B0604020202020204" pitchFamily="34" charset="0"/>
              </a:rPr>
              <a:t>  - SSD má téměř okamžitou odezvu (mikrosekundy), HDD je omezen mechanikou (milisekundy).</a:t>
            </a:r>
          </a:p>
        </p:txBody>
      </p:sp>
      <p:sp>
        <p:nvSpPr>
          <p:cNvPr id="12294" name="Obdélník 5">
            <a:extLst>
              <a:ext uri="{FF2B5EF4-FFF2-40B4-BE49-F238E27FC236}">
                <a16:creationId xmlns:a16="http://schemas.microsoft.com/office/drawing/2014/main" id="{310362CA-C0D6-49F6-B29E-876AD85BD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3286125"/>
            <a:ext cx="82819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b="1" dirty="0">
                <a:cs typeface="Arial" panose="020B0604020202020204" pitchFamily="34" charset="0"/>
              </a:rPr>
              <a:t>Spolehlivost</a:t>
            </a:r>
            <a:r>
              <a:rPr lang="cs-CZ" altLang="cs-CZ" dirty="0">
                <a:cs typeface="Arial" panose="020B0604020202020204" pitchFamily="34" charset="0"/>
              </a:rPr>
              <a:t>  - SSD je odolnější proti otřesům, HDD je náchylnější k mechanickému poškození.</a:t>
            </a:r>
          </a:p>
        </p:txBody>
      </p:sp>
      <p:sp>
        <p:nvSpPr>
          <p:cNvPr id="12295" name="Obdélník 6">
            <a:extLst>
              <a:ext uri="{FF2B5EF4-FFF2-40B4-BE49-F238E27FC236}">
                <a16:creationId xmlns:a16="http://schemas.microsoft.com/office/drawing/2014/main" id="{E550EB26-07C2-481D-9A0B-C7D598C76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4086225"/>
            <a:ext cx="8137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b="1" dirty="0">
                <a:cs typeface="Arial" panose="020B0604020202020204" pitchFamily="34" charset="0"/>
              </a:rPr>
              <a:t>Životnost</a:t>
            </a:r>
            <a:r>
              <a:rPr lang="cs-CZ" altLang="cs-CZ" dirty="0">
                <a:cs typeface="Arial" panose="020B0604020202020204" pitchFamily="34" charset="0"/>
              </a:rPr>
              <a:t>  - HDD se opotřebovává mechanicky, SSD má omezený počet přepisů (TBW), ale běžně vydrží mnoho let.</a:t>
            </a:r>
          </a:p>
        </p:txBody>
      </p:sp>
      <p:sp>
        <p:nvSpPr>
          <p:cNvPr id="12296" name="Obdélník 7">
            <a:extLst>
              <a:ext uri="{FF2B5EF4-FFF2-40B4-BE49-F238E27FC236}">
                <a16:creationId xmlns:a16="http://schemas.microsoft.com/office/drawing/2014/main" id="{B175B712-6DE1-4B07-93FA-4D66735CF4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8" y="5013325"/>
            <a:ext cx="79121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b="1" dirty="0">
                <a:solidFill>
                  <a:srgbClr val="FF0000"/>
                </a:solidFill>
                <a:cs typeface="Arial" panose="020B0604020202020204" pitchFamily="34" charset="0"/>
              </a:rPr>
              <a:t>HDD je vhodný tam, kde je potřeba velká kapacita za nízkou cenu, zatímco SSD je ideální pro rychlost, odezvu a spolehlivost v moderních počítačích.</a:t>
            </a:r>
          </a:p>
        </p:txBody>
      </p:sp>
    </p:spTree>
  </p:cSld>
  <p:clrMapOvr>
    <a:masterClrMapping/>
  </p:clrMapOvr>
  <p:transition spd="med" advTm="15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4">
            <a:extLst>
              <a:ext uri="{FF2B5EF4-FFF2-40B4-BE49-F238E27FC236}">
                <a16:creationId xmlns:a16="http://schemas.microsoft.com/office/drawing/2014/main" id="{FCDE3692-B6AD-4C62-A299-4AAB65EBB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113" y="333375"/>
            <a:ext cx="53117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/>
              <a:t>Datové úložiště - NAS 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2DC0EB2-F66F-47CC-B8D7-947F12A73892}"/>
              </a:ext>
            </a:extLst>
          </p:cNvPr>
          <p:cNvSpPr/>
          <p:nvPr/>
        </p:nvSpPr>
        <p:spPr>
          <a:xfrm>
            <a:off x="395536" y="908720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NAS</a:t>
            </a:r>
            <a:r>
              <a:rPr lang="cs-CZ" dirty="0"/>
              <a:t> (Network </a:t>
            </a:r>
            <a:r>
              <a:rPr lang="cs-CZ" dirty="0" err="1"/>
              <a:t>Attached</a:t>
            </a:r>
            <a:r>
              <a:rPr lang="cs-CZ" dirty="0"/>
              <a:t> </a:t>
            </a:r>
            <a:r>
              <a:rPr lang="cs-CZ" dirty="0" err="1"/>
              <a:t>Storage</a:t>
            </a:r>
            <a:r>
              <a:rPr lang="cs-CZ" dirty="0"/>
              <a:t>) jsou chytrá datová úložiště umožňující jednoduché zálohování, ukládání nebo sdílení dat z více počítačů, </a:t>
            </a:r>
            <a:r>
              <a:rPr lang="cs-CZ" dirty="0" err="1"/>
              <a:t>tabletů</a:t>
            </a:r>
            <a:r>
              <a:rPr lang="cs-CZ" dirty="0"/>
              <a:t> či mobilních telefonů.</a:t>
            </a:r>
          </a:p>
          <a:p>
            <a:r>
              <a:rPr lang="cs-CZ" dirty="0"/>
              <a:t>NAS také nabízí další funkce jako </a:t>
            </a:r>
            <a:r>
              <a:rPr lang="cs-CZ" dirty="0" err="1"/>
              <a:t>streamování</a:t>
            </a:r>
            <a:r>
              <a:rPr lang="cs-CZ" dirty="0"/>
              <a:t> médií, vzdálený přístup a možnosti integrace s </a:t>
            </a:r>
            <a:r>
              <a:rPr lang="cs-CZ" dirty="0" err="1"/>
              <a:t>cloudovými</a:t>
            </a:r>
            <a:r>
              <a:rPr lang="cs-CZ" dirty="0"/>
              <a:t> službami.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8EB8B00-434C-45D0-8FBD-C4E710CEB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853" y="2685384"/>
            <a:ext cx="5344269" cy="383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02805"/>
      </p:ext>
    </p:extLst>
  </p:cSld>
  <p:clrMapOvr>
    <a:masterClrMapping/>
  </p:clrMapOvr>
  <p:transition spd="med" advTm="15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ovéPole 4">
            <a:extLst>
              <a:ext uri="{FF2B5EF4-FFF2-40B4-BE49-F238E27FC236}">
                <a16:creationId xmlns:a16="http://schemas.microsoft.com/office/drawing/2014/main" id="{8BFF5AF1-2450-468A-9BE1-A2DD86440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333375"/>
            <a:ext cx="50260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 err="1"/>
              <a:t>Flash</a:t>
            </a:r>
            <a:r>
              <a:rPr lang="cs-CZ" altLang="cs-CZ" sz="2800" b="1" dirty="0"/>
              <a:t> disk </a:t>
            </a:r>
          </a:p>
        </p:txBody>
      </p:sp>
      <p:sp>
        <p:nvSpPr>
          <p:cNvPr id="15363" name="TextovéPole 5">
            <a:extLst>
              <a:ext uri="{FF2B5EF4-FFF2-40B4-BE49-F238E27FC236}">
                <a16:creationId xmlns:a16="http://schemas.microsoft.com/office/drawing/2014/main" id="{2CE1BA2A-7D8F-4654-8B10-AF9897D6A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000125"/>
            <a:ext cx="8286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err="1">
                <a:latin typeface="Arial" panose="020B0604020202020204" pitchFamily="34" charset="0"/>
                <a:cs typeface="Arial" panose="020B0604020202020204" pitchFamily="34" charset="0"/>
              </a:rPr>
              <a:t>Flash</a:t>
            </a: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disk je externí paměťové zařízení vhodné pro přenos a zálohování informací.</a:t>
            </a:r>
          </a:p>
        </p:txBody>
      </p:sp>
      <p:sp>
        <p:nvSpPr>
          <p:cNvPr id="15364" name="TextovéPole 5">
            <a:extLst>
              <a:ext uri="{FF2B5EF4-FFF2-40B4-BE49-F238E27FC236}">
                <a16:creationId xmlns:a16="http://schemas.microsoft.com/office/drawing/2014/main" id="{265AD72C-C32F-418B-933A-B475C40B6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941888"/>
            <a:ext cx="8286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Kapacita </a:t>
            </a:r>
            <a:r>
              <a:rPr lang="cs-CZ" altLang="cs-CZ" sz="1800" dirty="0" err="1">
                <a:latin typeface="Arial" panose="020B0604020202020204" pitchFamily="34" charset="0"/>
                <a:cs typeface="Arial" panose="020B0604020202020204" pitchFamily="34" charset="0"/>
              </a:rPr>
              <a:t>Flash</a:t>
            </a: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disku je běžně několik desítek až  stovek GB.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5" name="AutoShape 4" descr="http://www.vypal.cz/eshop/img.asp?attname=thumbnail&amp;attpedid=52&amp;attsrcid=82775">
            <a:extLst>
              <a:ext uri="{FF2B5EF4-FFF2-40B4-BE49-F238E27FC236}">
                <a16:creationId xmlns:a16="http://schemas.microsoft.com/office/drawing/2014/main" id="{88176267-65FA-4C1A-828C-E7AC960569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8288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</p:txBody>
      </p:sp>
      <p:pic>
        <p:nvPicPr>
          <p:cNvPr id="15366" name="Picture 2" descr="http://www.usbflashdisky.cz/obrazky/usb-flash-disk-1.jpg">
            <a:extLst>
              <a:ext uri="{FF2B5EF4-FFF2-40B4-BE49-F238E27FC236}">
                <a16:creationId xmlns:a16="http://schemas.microsoft.com/office/drawing/2014/main" id="{3BB312B4-CB5E-4B9B-A504-8355842C0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060575"/>
            <a:ext cx="32385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4" descr="http://cdn.uberreview.com/wp-content/uploads/2006/12/mickey-mouse-usb-flash-drive.jpg">
            <a:extLst>
              <a:ext uri="{FF2B5EF4-FFF2-40B4-BE49-F238E27FC236}">
                <a16:creationId xmlns:a16="http://schemas.microsoft.com/office/drawing/2014/main" id="{B07C8081-735F-4646-8C29-B2B8F4AE7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484313"/>
            <a:ext cx="4176712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ovéPole 4">
            <a:extLst>
              <a:ext uri="{FF2B5EF4-FFF2-40B4-BE49-F238E27FC236}">
                <a16:creationId xmlns:a16="http://schemas.microsoft.com/office/drawing/2014/main" id="{867F3B28-E3DA-4A1C-87FF-A3AC54DCE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333375"/>
            <a:ext cx="79208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/>
              <a:t>Čtečka paměťových karet a paměťová karta </a:t>
            </a:r>
          </a:p>
        </p:txBody>
      </p:sp>
      <p:sp>
        <p:nvSpPr>
          <p:cNvPr id="14339" name="TextovéPole 5">
            <a:extLst>
              <a:ext uri="{FF2B5EF4-FFF2-40B4-BE49-F238E27FC236}">
                <a16:creationId xmlns:a16="http://schemas.microsoft.com/office/drawing/2014/main" id="{E54A79C1-79DE-4C94-910B-98BE1E180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000125"/>
            <a:ext cx="8286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Čtečka paměťových karet je interní či externí zařízení pro čtení (zápis) různých typů paměťových karet.</a:t>
            </a:r>
          </a:p>
        </p:txBody>
      </p:sp>
      <p:sp>
        <p:nvSpPr>
          <p:cNvPr id="14340" name="TextovéPole 5">
            <a:extLst>
              <a:ext uri="{FF2B5EF4-FFF2-40B4-BE49-F238E27FC236}">
                <a16:creationId xmlns:a16="http://schemas.microsoft.com/office/drawing/2014/main" id="{06BA3045-86B9-4085-92BA-E89B3C753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4475163"/>
            <a:ext cx="8286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Kapacita paměťové karty je běžně několik desítek až stovek GB.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1" name="AutoShape 4" descr="http://www.vypal.cz/eshop/img.asp?attname=thumbnail&amp;attpedid=52&amp;attsrcid=82775">
            <a:extLst>
              <a:ext uri="{FF2B5EF4-FFF2-40B4-BE49-F238E27FC236}">
                <a16:creationId xmlns:a16="http://schemas.microsoft.com/office/drawing/2014/main" id="{0190996C-797E-41CA-9041-9DCB26C8DF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8288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</p:txBody>
      </p:sp>
      <p:pic>
        <p:nvPicPr>
          <p:cNvPr id="14343" name="Picture 4" descr="http://gizmodo.com/assets/resources/2008/01/Card_reader_1.jpg">
            <a:extLst>
              <a:ext uri="{FF2B5EF4-FFF2-40B4-BE49-F238E27FC236}">
                <a16:creationId xmlns:a16="http://schemas.microsoft.com/office/drawing/2014/main" id="{A3F0BFC1-08D1-4F1C-A174-17B00128B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35917"/>
            <a:ext cx="4175819" cy="230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11823D11-6732-4061-98E6-56A895404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82183"/>
            <a:ext cx="2736304" cy="2736304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6C3E2F4F-FEB4-4E78-B90E-3D65225C25ED}"/>
              </a:ext>
            </a:extLst>
          </p:cNvPr>
          <p:cNvSpPr/>
          <p:nvPr/>
        </p:nvSpPr>
        <p:spPr>
          <a:xfrm>
            <a:off x="611560" y="4934545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Paměťová karta = ukládá data.</a:t>
            </a:r>
            <a:br>
              <a:rPr lang="cs-CZ" dirty="0"/>
            </a:br>
            <a:r>
              <a:rPr lang="cs-CZ" dirty="0"/>
              <a:t>Čtečka = umožňuje počítači kartu přečíst a zapisovat na ni.</a:t>
            </a:r>
          </a:p>
        </p:txBody>
      </p:sp>
    </p:spTree>
  </p:cSld>
  <p:clrMapOvr>
    <a:masterClrMapping/>
  </p:clrMapOvr>
  <p:transition spd="med" advTm="15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2B7FA060-013C-498D-9032-4BAB63163CD8}"/>
              </a:ext>
            </a:extLst>
          </p:cNvPr>
          <p:cNvSpPr/>
          <p:nvPr/>
        </p:nvSpPr>
        <p:spPr>
          <a:xfrm>
            <a:off x="3171007" y="476672"/>
            <a:ext cx="28019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 err="1">
                <a:latin typeface="Calibri" panose="020F0502020204030204" pitchFamily="34" charset="0"/>
              </a:rPr>
              <a:t>Cloudové</a:t>
            </a:r>
            <a:r>
              <a:rPr lang="cs-CZ" sz="2800" b="1" dirty="0">
                <a:latin typeface="Calibri" panose="020F0502020204030204" pitchFamily="34" charset="0"/>
              </a:rPr>
              <a:t> úložiště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A0DE044-09ED-4879-9E29-6F48E68DFD0D}"/>
              </a:ext>
            </a:extLst>
          </p:cNvPr>
          <p:cNvSpPr/>
          <p:nvPr/>
        </p:nvSpPr>
        <p:spPr>
          <a:xfrm>
            <a:off x="287524" y="1052736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err="1"/>
              <a:t>Cloudové</a:t>
            </a:r>
            <a:r>
              <a:rPr lang="cs-CZ" dirty="0"/>
              <a:t> úložiště je </a:t>
            </a:r>
            <a:r>
              <a:rPr lang="cs-CZ" b="1" dirty="0"/>
              <a:t>síťová služba</a:t>
            </a:r>
            <a:r>
              <a:rPr lang="cs-CZ" dirty="0"/>
              <a:t>, která umožňuje ukládání dat na vzdálené servery místo do lokálního zařízení. Jeho hlavní výhodou je </a:t>
            </a:r>
            <a:r>
              <a:rPr lang="cs-CZ" b="1" dirty="0"/>
              <a:t>dostupnost dat odkudkoli</a:t>
            </a:r>
            <a:r>
              <a:rPr lang="cs-CZ" dirty="0"/>
              <a:t>, pokud má uživatel připojení k internetu. Další výhodou je </a:t>
            </a:r>
            <a:r>
              <a:rPr lang="cs-CZ" b="1" dirty="0"/>
              <a:t>automatické zálohování</a:t>
            </a:r>
            <a:r>
              <a:rPr lang="cs-CZ" dirty="0"/>
              <a:t>, které zvyšuje bezpečnost uložených informací.</a:t>
            </a:r>
          </a:p>
          <a:p>
            <a:r>
              <a:rPr lang="cs-CZ" dirty="0"/>
              <a:t>Nejznámější: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Google Disk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err="1"/>
              <a:t>OneDrive</a:t>
            </a:r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2C213433-99E4-476E-9B6F-1133A2115A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409"/>
          <a:stretch/>
        </p:blipFill>
        <p:spPr>
          <a:xfrm>
            <a:off x="2137290" y="2708920"/>
            <a:ext cx="6719186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02874"/>
      </p:ext>
    </p:extLst>
  </p:cSld>
  <p:clrMapOvr>
    <a:masterClrMapping/>
  </p:clrMapOvr>
  <p:transition spd="med" advTm="15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ovéPole 4">
            <a:extLst>
              <a:ext uri="{FF2B5EF4-FFF2-40B4-BE49-F238E27FC236}">
                <a16:creationId xmlns:a16="http://schemas.microsoft.com/office/drawing/2014/main" id="{011D95D2-4FC6-4FCC-9504-3E596CFD4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297" y="395475"/>
            <a:ext cx="60493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/>
              <a:t>Mechanika CD/DVD/</a:t>
            </a:r>
            <a:r>
              <a:rPr lang="cs-CZ" altLang="cs-CZ" sz="2800" b="1" dirty="0" err="1"/>
              <a:t>Blu-Ray</a:t>
            </a:r>
            <a:endParaRPr lang="cs-CZ" altLang="cs-CZ" sz="28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sz="2000" dirty="0"/>
              <a:t>Technologie, se kterou se ještě můžeme setkat</a:t>
            </a:r>
            <a:r>
              <a:rPr lang="cs-CZ" sz="2000" b="1" dirty="0"/>
              <a:t>.</a:t>
            </a:r>
            <a:endParaRPr lang="cs-CZ" altLang="cs-CZ" sz="2000" b="1" dirty="0"/>
          </a:p>
        </p:txBody>
      </p:sp>
      <p:sp>
        <p:nvSpPr>
          <p:cNvPr id="13315" name="TextovéPole 5">
            <a:extLst>
              <a:ext uri="{FF2B5EF4-FFF2-40B4-BE49-F238E27FC236}">
                <a16:creationId xmlns:a16="http://schemas.microsoft.com/office/drawing/2014/main" id="{DE8B3125-82A7-4609-86C7-07448E4AC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575283"/>
            <a:ext cx="8286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Mechanika CD/DVD/</a:t>
            </a:r>
            <a:r>
              <a:rPr lang="cs-CZ" altLang="cs-CZ" sz="1800" dirty="0" err="1">
                <a:latin typeface="Arial" panose="020B0604020202020204" pitchFamily="34" charset="0"/>
                <a:cs typeface="Arial" panose="020B0604020202020204" pitchFamily="34" charset="0"/>
              </a:rPr>
              <a:t>Blu-Ray</a:t>
            </a: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je interní či externí zařízení pro čtení (zápis) disků CD/DVD/</a:t>
            </a:r>
            <a:r>
              <a:rPr lang="cs-CZ" altLang="cs-CZ" sz="1800" dirty="0" err="1">
                <a:latin typeface="Arial" panose="020B0604020202020204" pitchFamily="34" charset="0"/>
                <a:cs typeface="Arial" panose="020B0604020202020204" pitchFamily="34" charset="0"/>
              </a:rPr>
              <a:t>Blu-Ray</a:t>
            </a: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3316" name="TextovéPole 5">
            <a:extLst>
              <a:ext uri="{FF2B5EF4-FFF2-40B4-BE49-F238E27FC236}">
                <a16:creationId xmlns:a16="http://schemas.microsoft.com/office/drawing/2014/main" id="{B563BF15-3E5B-4FB9-8CCD-4113A2600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5083545"/>
            <a:ext cx="82867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Kapacita disku CD je 650 – 800 MB, disku DVD 4,7 GB (9,4 GB) a disku </a:t>
            </a:r>
            <a:r>
              <a:rPr lang="cs-CZ" altLang="cs-CZ" sz="1800" dirty="0" err="1">
                <a:latin typeface="Arial" panose="020B0604020202020204" pitchFamily="34" charset="0"/>
                <a:cs typeface="Arial" panose="020B0604020202020204" pitchFamily="34" charset="0"/>
              </a:rPr>
              <a:t>Blu-Ray</a:t>
            </a: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 25 </a:t>
            </a: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GB </a:t>
            </a:r>
            <a:r>
              <a:rPr lang="cs-CZ" altLang="cs-CZ" sz="1800">
                <a:latin typeface="Arial" panose="020B0604020202020204" pitchFamily="34" charset="0"/>
                <a:cs typeface="Arial" panose="020B0604020202020204" pitchFamily="34" charset="0"/>
              </a:rPr>
              <a:t>(50 </a:t>
            </a: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GB). Hodnota v závorce udává kapacitu dvouvrstvého disku.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7" name="AutoShape 4" descr="http://www.vypal.cz/eshop/img.asp?attname=thumbnail&amp;attpedid=52&amp;attsrcid=82775">
            <a:extLst>
              <a:ext uri="{FF2B5EF4-FFF2-40B4-BE49-F238E27FC236}">
                <a16:creationId xmlns:a16="http://schemas.microsoft.com/office/drawing/2014/main" id="{51CABC60-2681-46F2-9FD4-EA2A76C2CD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9512" y="-2073403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</p:txBody>
      </p:sp>
      <p:pic>
        <p:nvPicPr>
          <p:cNvPr id="13318" name="Picture 6" descr="http://www.lg.com/cz/it-produkty/images/lg-dvd-blu-ray-mechaniky-GH22LS30-3-D-pohled-velky.png">
            <a:extLst>
              <a:ext uri="{FF2B5EF4-FFF2-40B4-BE49-F238E27FC236}">
                <a16:creationId xmlns:a16="http://schemas.microsoft.com/office/drawing/2014/main" id="{77EFAAB0-556A-43FD-97C7-FC63ABFBE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63" b="5310"/>
          <a:stretch>
            <a:fillRect/>
          </a:stretch>
        </p:blipFill>
        <p:spPr bwMode="auto">
          <a:xfrm>
            <a:off x="683568" y="2427233"/>
            <a:ext cx="31908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8" descr="http://i.iinfo.cz/urs/Blu-ray-m-123289061867222.jpeg">
            <a:extLst>
              <a:ext uri="{FF2B5EF4-FFF2-40B4-BE49-F238E27FC236}">
                <a16:creationId xmlns:a16="http://schemas.microsoft.com/office/drawing/2014/main" id="{BF3D3676-7F04-4B13-9FC8-20ADA0C00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86801"/>
            <a:ext cx="346075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ovéPole 4">
            <a:extLst>
              <a:ext uri="{FF2B5EF4-FFF2-40B4-BE49-F238E27FC236}">
                <a16:creationId xmlns:a16="http://schemas.microsoft.com/office/drawing/2014/main" id="{41BCF0C5-B6F5-49B3-953D-869DC8E59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7985" y="305455"/>
            <a:ext cx="63373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/>
              <a:t>Disketová mechanika – výlet do historie </a:t>
            </a:r>
          </a:p>
        </p:txBody>
      </p:sp>
      <p:sp>
        <p:nvSpPr>
          <p:cNvPr id="16387" name="TextovéPole 5">
            <a:extLst>
              <a:ext uri="{FF2B5EF4-FFF2-40B4-BE49-F238E27FC236}">
                <a16:creationId xmlns:a16="http://schemas.microsoft.com/office/drawing/2014/main" id="{DAFD6F1C-D91F-43E2-9477-5E75E0D2E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000125"/>
            <a:ext cx="8286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Disketová mechanika je interní zařízení pro čtení (zápis) disket.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Dnes se již nepoužívá.</a:t>
            </a:r>
          </a:p>
        </p:txBody>
      </p:sp>
      <p:sp>
        <p:nvSpPr>
          <p:cNvPr id="16388" name="TextovéPole 5">
            <a:extLst>
              <a:ext uri="{FF2B5EF4-FFF2-40B4-BE49-F238E27FC236}">
                <a16:creationId xmlns:a16="http://schemas.microsoft.com/office/drawing/2014/main" id="{906340F7-7FFD-4A05-892B-8F44A28EE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013325"/>
            <a:ext cx="8286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anose="020B0604020202020204" pitchFamily="34" charset="0"/>
                <a:cs typeface="Arial" panose="020B0604020202020204" pitchFamily="34" charset="0"/>
              </a:rPr>
              <a:t>Kapacita diskety je pouze 1,44 MB.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9" name="AutoShape 4" descr="http://www.vypal.cz/eshop/img.asp?attname=thumbnail&amp;attpedid=52&amp;attsrcid=82775">
            <a:extLst>
              <a:ext uri="{FF2B5EF4-FFF2-40B4-BE49-F238E27FC236}">
                <a16:creationId xmlns:a16="http://schemas.microsoft.com/office/drawing/2014/main" id="{3912192F-D5BE-4506-AF66-2CA6D443B8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8288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>
              <a:latin typeface="Arial" panose="020B0604020202020204" pitchFamily="34" charset="0"/>
            </a:endParaRPr>
          </a:p>
        </p:txBody>
      </p:sp>
      <p:pic>
        <p:nvPicPr>
          <p:cNvPr id="16390" name="Picture 2" descr="http://www.cowden-herrick.k12.il.us/staff/burruscasey/elearning/comp/hardware/images/hdwr03.jpg">
            <a:extLst>
              <a:ext uri="{FF2B5EF4-FFF2-40B4-BE49-F238E27FC236}">
                <a16:creationId xmlns:a16="http://schemas.microsoft.com/office/drawing/2014/main" id="{D68CC2B6-B497-4BD0-9FFE-27E0FED07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989138"/>
            <a:ext cx="3508375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4" descr="http://cws.gtc.edu/departments/Library/Library%20Technology%20Tips%20webpage/floppy.jpg">
            <a:extLst>
              <a:ext uri="{FF2B5EF4-FFF2-40B4-BE49-F238E27FC236}">
                <a16:creationId xmlns:a16="http://schemas.microsoft.com/office/drawing/2014/main" id="{FCF59AC5-1D05-4861-AD67-3AB3FD30B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844675"/>
            <a:ext cx="2746375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0DB6A2EB-0EEE-4B68-A81C-4D023BC827D5}"/>
              </a:ext>
            </a:extLst>
          </p:cNvPr>
          <p:cNvSpPr/>
          <p:nvPr/>
        </p:nvSpPr>
        <p:spPr>
          <a:xfrm>
            <a:off x="683568" y="40466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Závěr: </a:t>
            </a:r>
            <a:r>
              <a:rPr lang="cs-CZ" dirty="0"/>
              <a:t>SSD má hodně místa a uchovává data. RAM je menší, ale rychlejší pracovní prostor. </a:t>
            </a:r>
            <a:r>
              <a:rPr lang="cs-CZ" dirty="0" err="1"/>
              <a:t>Cache</a:t>
            </a:r>
            <a:r>
              <a:rPr lang="cs-CZ" dirty="0"/>
              <a:t> je velmi malá, ale ještě rychlejší a pomáhá procesoru.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9CA5BE9-A20A-4CF8-8AF5-0728386706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33"/>
          <a:stretch/>
        </p:blipFill>
        <p:spPr>
          <a:xfrm>
            <a:off x="395536" y="1628800"/>
            <a:ext cx="8460432" cy="4899542"/>
          </a:xfrm>
          <a:prstGeom prst="rect">
            <a:avLst/>
          </a:prstGeom>
        </p:spPr>
      </p:pic>
    </p:spTree>
  </p:cSld>
  <p:clrMapOvr>
    <a:masterClrMapping/>
  </p:clrMapOvr>
  <p:transition spd="med" advTm="15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ovéPole 8">
            <a:extLst>
              <a:ext uri="{FF2B5EF4-FFF2-40B4-BE49-F238E27FC236}">
                <a16:creationId xmlns:a16="http://schemas.microsoft.com/office/drawing/2014/main" id="{45805D51-7C78-453E-AA48-E7D384A7C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5" y="548680"/>
            <a:ext cx="5429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800" b="1" dirty="0"/>
              <a:t>Konec prezentace.</a:t>
            </a:r>
          </a:p>
        </p:txBody>
      </p:sp>
      <p:pic>
        <p:nvPicPr>
          <p:cNvPr id="17411" name="Obrázek 3">
            <a:extLst>
              <a:ext uri="{FF2B5EF4-FFF2-40B4-BE49-F238E27FC236}">
                <a16:creationId xmlns:a16="http://schemas.microsoft.com/office/drawing/2014/main" id="{192011E2-71C2-457A-8ADF-3AEF25A28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1556792"/>
            <a:ext cx="53975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083682"/>
      </p:ext>
    </p:extLst>
  </p:cSld>
  <p:clrMapOvr>
    <a:masterClrMapping/>
  </p:clrMapOvr>
  <p:transition spd="med" advTm="15000">
    <p:fade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1069</Words>
  <Application>Microsoft Office PowerPoint</Application>
  <PresentationFormat>Předvádění na obrazovce (4:3)</PresentationFormat>
  <Paragraphs>72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2" baseType="lpstr">
      <vt:lpstr>Arial</vt:lpstr>
      <vt:lpstr>Calibri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Administrator</dc:creator>
  <cp:lastModifiedBy>Petr Kvíz</cp:lastModifiedBy>
  <cp:revision>83</cp:revision>
  <dcterms:created xsi:type="dcterms:W3CDTF">2007-12-18T18:40:08Z</dcterms:created>
  <dcterms:modified xsi:type="dcterms:W3CDTF">2026-08-11T14:22:57Z</dcterms:modified>
</cp:coreProperties>
</file>