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76" r:id="rId5"/>
    <p:sldId id="279" r:id="rId6"/>
    <p:sldId id="277" r:id="rId7"/>
    <p:sldId id="278" r:id="rId8"/>
    <p:sldId id="280" r:id="rId9"/>
    <p:sldId id="281" r:id="rId10"/>
    <p:sldId id="271" r:id="rId11"/>
    <p:sldId id="282" r:id="rId12"/>
    <p:sldId id="273" r:id="rId1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0c5e450f43e3bab" providerId="LiveId" clId="{530E2FB2-B1D8-41D6-8297-7AB8AC0EAC10}"/>
    <pc:docChg chg="custSel addSld delSld modSld sldOrd">
      <pc:chgData name="" userId="20c5e450f43e3bab" providerId="LiveId" clId="{530E2FB2-B1D8-41D6-8297-7AB8AC0EAC10}" dt="2026-07-18T07:16:50.124" v="659" actId="1076"/>
      <pc:docMkLst>
        <pc:docMk/>
      </pc:docMkLst>
      <pc:sldChg chg="addSp delSp modSp">
        <pc:chgData name="" userId="20c5e450f43e3bab" providerId="LiveId" clId="{530E2FB2-B1D8-41D6-8297-7AB8AC0EAC10}" dt="2026-07-17T19:27:57.292" v="82" actId="1076"/>
        <pc:sldMkLst>
          <pc:docMk/>
          <pc:sldMk cId="0" sldId="256"/>
        </pc:sldMkLst>
        <pc:spChg chg="mod">
          <ac:chgData name="" userId="20c5e450f43e3bab" providerId="LiveId" clId="{530E2FB2-B1D8-41D6-8297-7AB8AC0EAC10}" dt="2026-07-17T19:27:54.004" v="81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" userId="20c5e450f43e3bab" providerId="LiveId" clId="{530E2FB2-B1D8-41D6-8297-7AB8AC0EAC10}" dt="2026-07-17T19:17:36.935" v="9" actId="1076"/>
          <ac:spMkLst>
            <pc:docMk/>
            <pc:sldMk cId="0" sldId="256"/>
            <ac:spMk id="2051" creationId="{00000000-0000-0000-0000-000000000000}"/>
          </ac:spMkLst>
        </pc:spChg>
        <pc:spChg chg="del">
          <ac:chgData name="" userId="20c5e450f43e3bab" providerId="LiveId" clId="{530E2FB2-B1D8-41D6-8297-7AB8AC0EAC10}" dt="2026-07-17T19:17:27.310" v="4" actId="478"/>
          <ac:spMkLst>
            <pc:docMk/>
            <pc:sldMk cId="0" sldId="256"/>
            <ac:spMk id="2053" creationId="{00000000-0000-0000-0000-000000000000}"/>
          </ac:spMkLst>
        </pc:spChg>
        <pc:spChg chg="del mod">
          <ac:chgData name="" userId="20c5e450f43e3bab" providerId="LiveId" clId="{530E2FB2-B1D8-41D6-8297-7AB8AC0EAC10}" dt="2026-07-17T19:17:24.242" v="2" actId="478"/>
          <ac:spMkLst>
            <pc:docMk/>
            <pc:sldMk cId="0" sldId="256"/>
            <ac:spMk id="2054" creationId="{00000000-0000-0000-0000-000000000000}"/>
          </ac:spMkLst>
        </pc:spChg>
        <pc:picChg chg="add mod">
          <ac:chgData name="" userId="20c5e450f43e3bab" providerId="LiveId" clId="{530E2FB2-B1D8-41D6-8297-7AB8AC0EAC10}" dt="2026-07-17T19:27:57.292" v="82" actId="1076"/>
          <ac:picMkLst>
            <pc:docMk/>
            <pc:sldMk cId="0" sldId="256"/>
            <ac:picMk id="2" creationId="{42BE7F3E-0A17-42B5-90D1-DE612C087EFE}"/>
          </ac:picMkLst>
        </pc:picChg>
        <pc:picChg chg="del">
          <ac:chgData name="" userId="20c5e450f43e3bab" providerId="LiveId" clId="{530E2FB2-B1D8-41D6-8297-7AB8AC0EAC10}" dt="2026-07-17T19:17:25.059" v="3" actId="478"/>
          <ac:picMkLst>
            <pc:docMk/>
            <pc:sldMk cId="0" sldId="256"/>
            <ac:picMk id="2050" creationId="{00000000-0000-0000-0000-000000000000}"/>
          </ac:picMkLst>
        </pc:picChg>
      </pc:sldChg>
      <pc:sldChg chg="del">
        <pc:chgData name="" userId="20c5e450f43e3bab" providerId="LiveId" clId="{530E2FB2-B1D8-41D6-8297-7AB8AC0EAC10}" dt="2026-07-17T19:20:48.429" v="11" actId="2696"/>
        <pc:sldMkLst>
          <pc:docMk/>
          <pc:sldMk cId="0" sldId="259"/>
        </pc:sldMkLst>
      </pc:sldChg>
      <pc:sldChg chg="del">
        <pc:chgData name="" userId="20c5e450f43e3bab" providerId="LiveId" clId="{530E2FB2-B1D8-41D6-8297-7AB8AC0EAC10}" dt="2026-07-17T19:20:25.285" v="10" actId="2696"/>
        <pc:sldMkLst>
          <pc:docMk/>
          <pc:sldMk cId="0" sldId="260"/>
        </pc:sldMkLst>
      </pc:sldChg>
      <pc:sldChg chg="modSp">
        <pc:chgData name="" userId="20c5e450f43e3bab" providerId="LiveId" clId="{530E2FB2-B1D8-41D6-8297-7AB8AC0EAC10}" dt="2026-07-17T19:40:11.700" v="206" actId="2711"/>
        <pc:sldMkLst>
          <pc:docMk/>
          <pc:sldMk cId="0" sldId="261"/>
        </pc:sldMkLst>
        <pc:spChg chg="mod">
          <ac:chgData name="" userId="20c5e450f43e3bab" providerId="LiveId" clId="{530E2FB2-B1D8-41D6-8297-7AB8AC0EAC10}" dt="2026-07-17T19:40:03.986" v="205" actId="2711"/>
          <ac:spMkLst>
            <pc:docMk/>
            <pc:sldMk cId="0" sldId="261"/>
            <ac:spMk id="5123" creationId="{00000000-0000-0000-0000-000000000000}"/>
          </ac:spMkLst>
        </pc:spChg>
        <pc:spChg chg="mod">
          <ac:chgData name="" userId="20c5e450f43e3bab" providerId="LiveId" clId="{530E2FB2-B1D8-41D6-8297-7AB8AC0EAC10}" dt="2026-07-17T19:39:57.800" v="204" actId="14100"/>
          <ac:spMkLst>
            <pc:docMk/>
            <pc:sldMk cId="0" sldId="261"/>
            <ac:spMk id="5124" creationId="{00000000-0000-0000-0000-000000000000}"/>
          </ac:spMkLst>
        </pc:spChg>
        <pc:spChg chg="mod">
          <ac:chgData name="" userId="20c5e450f43e3bab" providerId="LiveId" clId="{530E2FB2-B1D8-41D6-8297-7AB8AC0EAC10}" dt="2026-07-17T19:40:11.700" v="206" actId="2711"/>
          <ac:spMkLst>
            <pc:docMk/>
            <pc:sldMk cId="0" sldId="261"/>
            <ac:spMk id="5125" creationId="{00000000-0000-0000-0000-000000000000}"/>
          </ac:spMkLst>
        </pc:spChg>
      </pc:sldChg>
      <pc:sldChg chg="modSp">
        <pc:chgData name="" userId="20c5e450f43e3bab" providerId="LiveId" clId="{530E2FB2-B1D8-41D6-8297-7AB8AC0EAC10}" dt="2026-07-17T19:43:37.292" v="231" actId="1076"/>
        <pc:sldMkLst>
          <pc:docMk/>
          <pc:sldMk cId="0" sldId="262"/>
        </pc:sldMkLst>
        <pc:spChg chg="mod">
          <ac:chgData name="" userId="20c5e450f43e3bab" providerId="LiveId" clId="{530E2FB2-B1D8-41D6-8297-7AB8AC0EAC10}" dt="2026-07-17T19:40:36.432" v="211" actId="1076"/>
          <ac:spMkLst>
            <pc:docMk/>
            <pc:sldMk cId="0" sldId="262"/>
            <ac:spMk id="6146" creationId="{00000000-0000-0000-0000-000000000000}"/>
          </ac:spMkLst>
        </pc:spChg>
        <pc:spChg chg="mod">
          <ac:chgData name="" userId="20c5e450f43e3bab" providerId="LiveId" clId="{530E2FB2-B1D8-41D6-8297-7AB8AC0EAC10}" dt="2026-07-17T19:40:22.512" v="208" actId="14100"/>
          <ac:spMkLst>
            <pc:docMk/>
            <pc:sldMk cId="0" sldId="262"/>
            <ac:spMk id="6147" creationId="{00000000-0000-0000-0000-000000000000}"/>
          </ac:spMkLst>
        </pc:spChg>
        <pc:spChg chg="mod">
          <ac:chgData name="" userId="20c5e450f43e3bab" providerId="LiveId" clId="{530E2FB2-B1D8-41D6-8297-7AB8AC0EAC10}" dt="2026-07-17T19:40:58.006" v="215" actId="1076"/>
          <ac:spMkLst>
            <pc:docMk/>
            <pc:sldMk cId="0" sldId="262"/>
            <ac:spMk id="6148" creationId="{00000000-0000-0000-0000-000000000000}"/>
          </ac:spMkLst>
        </pc:spChg>
        <pc:picChg chg="mod">
          <ac:chgData name="" userId="20c5e450f43e3bab" providerId="LiveId" clId="{530E2FB2-B1D8-41D6-8297-7AB8AC0EAC10}" dt="2026-07-17T19:43:37.292" v="231" actId="1076"/>
          <ac:picMkLst>
            <pc:docMk/>
            <pc:sldMk cId="0" sldId="262"/>
            <ac:picMk id="6149" creationId="{00000000-0000-0000-0000-000000000000}"/>
          </ac:picMkLst>
        </pc:picChg>
      </pc:sldChg>
      <pc:sldChg chg="delSp modSp del">
        <pc:chgData name="" userId="20c5e450f43e3bab" providerId="LiveId" clId="{530E2FB2-B1D8-41D6-8297-7AB8AC0EAC10}" dt="2026-07-17T19:39:08.637" v="202" actId="2696"/>
        <pc:sldMkLst>
          <pc:docMk/>
          <pc:sldMk cId="0" sldId="263"/>
        </pc:sldMkLst>
        <pc:spChg chg="del mod">
          <ac:chgData name="" userId="20c5e450f43e3bab" providerId="LiveId" clId="{530E2FB2-B1D8-41D6-8297-7AB8AC0EAC10}" dt="2026-07-17T19:38:24.865" v="193"/>
          <ac:spMkLst>
            <pc:docMk/>
            <pc:sldMk cId="0" sldId="263"/>
            <ac:spMk id="7170" creationId="{00000000-0000-0000-0000-000000000000}"/>
          </ac:spMkLst>
        </pc:spChg>
        <pc:spChg chg="mod">
          <ac:chgData name="" userId="20c5e450f43e3bab" providerId="LiveId" clId="{530E2FB2-B1D8-41D6-8297-7AB8AC0EAC10}" dt="2026-07-17T19:23:31.117" v="27" actId="1076"/>
          <ac:spMkLst>
            <pc:docMk/>
            <pc:sldMk cId="0" sldId="263"/>
            <ac:spMk id="7171" creationId="{00000000-0000-0000-0000-000000000000}"/>
          </ac:spMkLst>
        </pc:spChg>
        <pc:spChg chg="del mod">
          <ac:chgData name="" userId="20c5e450f43e3bab" providerId="LiveId" clId="{530E2FB2-B1D8-41D6-8297-7AB8AC0EAC10}" dt="2026-07-17T19:38:51.030" v="197"/>
          <ac:spMkLst>
            <pc:docMk/>
            <pc:sldMk cId="0" sldId="263"/>
            <ac:spMk id="7172" creationId="{00000000-0000-0000-0000-000000000000}"/>
          </ac:spMkLst>
        </pc:spChg>
        <pc:picChg chg="del mod">
          <ac:chgData name="" userId="20c5e450f43e3bab" providerId="LiveId" clId="{530E2FB2-B1D8-41D6-8297-7AB8AC0EAC10}" dt="2026-07-17T19:24:11.876" v="33" actId="478"/>
          <ac:picMkLst>
            <pc:docMk/>
            <pc:sldMk cId="0" sldId="263"/>
            <ac:picMk id="7173" creationId="{00000000-0000-0000-0000-000000000000}"/>
          </ac:picMkLst>
        </pc:picChg>
      </pc:sldChg>
      <pc:sldChg chg="del">
        <pc:chgData name="" userId="20c5e450f43e3bab" providerId="LiveId" clId="{530E2FB2-B1D8-41D6-8297-7AB8AC0EAC10}" dt="2026-07-17T19:29:00.110" v="83" actId="2696"/>
        <pc:sldMkLst>
          <pc:docMk/>
          <pc:sldMk cId="0" sldId="264"/>
        </pc:sldMkLst>
      </pc:sldChg>
      <pc:sldChg chg="del">
        <pc:chgData name="" userId="20c5e450f43e3bab" providerId="LiveId" clId="{530E2FB2-B1D8-41D6-8297-7AB8AC0EAC10}" dt="2026-07-17T19:29:01.152" v="84" actId="2696"/>
        <pc:sldMkLst>
          <pc:docMk/>
          <pc:sldMk cId="0" sldId="265"/>
        </pc:sldMkLst>
      </pc:sldChg>
      <pc:sldChg chg="del">
        <pc:chgData name="" userId="20c5e450f43e3bab" providerId="LiveId" clId="{530E2FB2-B1D8-41D6-8297-7AB8AC0EAC10}" dt="2026-07-17T19:21:36.730" v="12" actId="2696"/>
        <pc:sldMkLst>
          <pc:docMk/>
          <pc:sldMk cId="0" sldId="266"/>
        </pc:sldMkLst>
      </pc:sldChg>
      <pc:sldChg chg="del">
        <pc:chgData name="" userId="20c5e450f43e3bab" providerId="LiveId" clId="{530E2FB2-B1D8-41D6-8297-7AB8AC0EAC10}" dt="2026-07-17T19:21:39.103" v="13" actId="2696"/>
        <pc:sldMkLst>
          <pc:docMk/>
          <pc:sldMk cId="0" sldId="267"/>
        </pc:sldMkLst>
      </pc:sldChg>
      <pc:sldChg chg="del">
        <pc:chgData name="" userId="20c5e450f43e3bab" providerId="LiveId" clId="{530E2FB2-B1D8-41D6-8297-7AB8AC0EAC10}" dt="2026-07-17T19:21:40.364" v="14" actId="2696"/>
        <pc:sldMkLst>
          <pc:docMk/>
          <pc:sldMk cId="0" sldId="268"/>
        </pc:sldMkLst>
      </pc:sldChg>
      <pc:sldChg chg="del">
        <pc:chgData name="" userId="20c5e450f43e3bab" providerId="LiveId" clId="{530E2FB2-B1D8-41D6-8297-7AB8AC0EAC10}" dt="2026-07-17T19:41:22.922" v="216" actId="2696"/>
        <pc:sldMkLst>
          <pc:docMk/>
          <pc:sldMk cId="0" sldId="269"/>
        </pc:sldMkLst>
      </pc:sldChg>
      <pc:sldChg chg="del">
        <pc:chgData name="" userId="20c5e450f43e3bab" providerId="LiveId" clId="{530E2FB2-B1D8-41D6-8297-7AB8AC0EAC10}" dt="2026-07-17T19:41:25.617" v="217" actId="2696"/>
        <pc:sldMkLst>
          <pc:docMk/>
          <pc:sldMk cId="0" sldId="270"/>
        </pc:sldMkLst>
      </pc:sldChg>
      <pc:sldChg chg="modSp">
        <pc:chgData name="" userId="20c5e450f43e3bab" providerId="LiveId" clId="{530E2FB2-B1D8-41D6-8297-7AB8AC0EAC10}" dt="2026-07-18T07:16:50.124" v="659" actId="1076"/>
        <pc:sldMkLst>
          <pc:docMk/>
          <pc:sldMk cId="0" sldId="271"/>
        </pc:sldMkLst>
        <pc:spChg chg="mod">
          <ac:chgData name="" userId="20c5e450f43e3bab" providerId="LiveId" clId="{530E2FB2-B1D8-41D6-8297-7AB8AC0EAC10}" dt="2026-07-17T19:41:55.918" v="221" actId="1076"/>
          <ac:spMkLst>
            <pc:docMk/>
            <pc:sldMk cId="0" sldId="271"/>
            <ac:spMk id="4099" creationId="{00000000-0000-0000-0000-000000000000}"/>
          </ac:spMkLst>
        </pc:spChg>
        <pc:spChg chg="mod">
          <ac:chgData name="" userId="20c5e450f43e3bab" providerId="LiveId" clId="{530E2FB2-B1D8-41D6-8297-7AB8AC0EAC10}" dt="2026-07-17T19:41:39.990" v="219" actId="14100"/>
          <ac:spMkLst>
            <pc:docMk/>
            <pc:sldMk cId="0" sldId="271"/>
            <ac:spMk id="15363" creationId="{00000000-0000-0000-0000-000000000000}"/>
          </ac:spMkLst>
        </pc:spChg>
        <pc:spChg chg="mod">
          <ac:chgData name="" userId="20c5e450f43e3bab" providerId="LiveId" clId="{530E2FB2-B1D8-41D6-8297-7AB8AC0EAC10}" dt="2026-07-17T19:41:50.162" v="220" actId="2711"/>
          <ac:spMkLst>
            <pc:docMk/>
            <pc:sldMk cId="0" sldId="271"/>
            <ac:spMk id="15364" creationId="{00000000-0000-0000-0000-000000000000}"/>
          </ac:spMkLst>
        </pc:spChg>
        <pc:picChg chg="mod">
          <ac:chgData name="" userId="20c5e450f43e3bab" providerId="LiveId" clId="{530E2FB2-B1D8-41D6-8297-7AB8AC0EAC10}" dt="2026-07-18T07:16:50.124" v="659" actId="1076"/>
          <ac:picMkLst>
            <pc:docMk/>
            <pc:sldMk cId="0" sldId="271"/>
            <ac:picMk id="15365" creationId="{00000000-0000-0000-0000-000000000000}"/>
          </ac:picMkLst>
        </pc:picChg>
      </pc:sldChg>
      <pc:sldChg chg="del">
        <pc:chgData name="" userId="20c5e450f43e3bab" providerId="LiveId" clId="{530E2FB2-B1D8-41D6-8297-7AB8AC0EAC10}" dt="2026-07-17T19:31:32.256" v="98" actId="2696"/>
        <pc:sldMkLst>
          <pc:docMk/>
          <pc:sldMk cId="0" sldId="272"/>
        </pc:sldMkLst>
      </pc:sldChg>
      <pc:sldChg chg="addSp delSp modSp">
        <pc:chgData name="" userId="20c5e450f43e3bab" providerId="LiveId" clId="{530E2FB2-B1D8-41D6-8297-7AB8AC0EAC10}" dt="2026-07-17T19:43:10.862" v="230" actId="1076"/>
        <pc:sldMkLst>
          <pc:docMk/>
          <pc:sldMk cId="0" sldId="273"/>
        </pc:sldMkLst>
        <pc:spChg chg="mod">
          <ac:chgData name="" userId="20c5e450f43e3bab" providerId="LiveId" clId="{530E2FB2-B1D8-41D6-8297-7AB8AC0EAC10}" dt="2026-07-17T19:31:40.520" v="102" actId="1076"/>
          <ac:spMkLst>
            <pc:docMk/>
            <pc:sldMk cId="0" sldId="273"/>
            <ac:spMk id="16386" creationId="{00000000-0000-0000-0000-000000000000}"/>
          </ac:spMkLst>
        </pc:spChg>
        <pc:spChg chg="del">
          <ac:chgData name="" userId="20c5e450f43e3bab" providerId="LiveId" clId="{530E2FB2-B1D8-41D6-8297-7AB8AC0EAC10}" dt="2026-07-17T19:31:36.734" v="100" actId="478"/>
          <ac:spMkLst>
            <pc:docMk/>
            <pc:sldMk cId="0" sldId="273"/>
            <ac:spMk id="16387" creationId="{00000000-0000-0000-0000-000000000000}"/>
          </ac:spMkLst>
        </pc:spChg>
        <pc:picChg chg="add mod">
          <ac:chgData name="" userId="20c5e450f43e3bab" providerId="LiveId" clId="{530E2FB2-B1D8-41D6-8297-7AB8AC0EAC10}" dt="2026-07-17T19:43:10.862" v="230" actId="1076"/>
          <ac:picMkLst>
            <pc:docMk/>
            <pc:sldMk cId="0" sldId="273"/>
            <ac:picMk id="2" creationId="{D5132896-9FAE-4C92-902E-64A43DD5C1B2}"/>
          </ac:picMkLst>
        </pc:picChg>
        <pc:picChg chg="del">
          <ac:chgData name="" userId="20c5e450f43e3bab" providerId="LiveId" clId="{530E2FB2-B1D8-41D6-8297-7AB8AC0EAC10}" dt="2026-07-17T19:31:37.659" v="101" actId="478"/>
          <ac:picMkLst>
            <pc:docMk/>
            <pc:sldMk cId="0" sldId="273"/>
            <ac:picMk id="16388" creationId="{00000000-0000-0000-0000-000000000000}"/>
          </ac:picMkLst>
        </pc:picChg>
      </pc:sldChg>
      <pc:sldChg chg="del">
        <pc:chgData name="" userId="20c5e450f43e3bab" providerId="LiveId" clId="{530E2FB2-B1D8-41D6-8297-7AB8AC0EAC10}" dt="2026-07-17T19:31:33.593" v="99" actId="2696"/>
        <pc:sldMkLst>
          <pc:docMk/>
          <pc:sldMk cId="0" sldId="274"/>
        </pc:sldMkLst>
      </pc:sldChg>
      <pc:sldChg chg="del">
        <pc:chgData name="" userId="20c5e450f43e3bab" providerId="LiveId" clId="{530E2FB2-B1D8-41D6-8297-7AB8AC0EAC10}" dt="2026-07-18T06:58:56.760" v="398" actId="2696"/>
        <pc:sldMkLst>
          <pc:docMk/>
          <pc:sldMk cId="1374831741" sldId="275"/>
        </pc:sldMkLst>
      </pc:sldChg>
      <pc:sldChg chg="addSp delSp modSp add">
        <pc:chgData name="" userId="20c5e450f43e3bab" providerId="LiveId" clId="{530E2FB2-B1D8-41D6-8297-7AB8AC0EAC10}" dt="2026-07-17T19:27:17.925" v="61" actId="1076"/>
        <pc:sldMkLst>
          <pc:docMk/>
          <pc:sldMk cId="1374831741" sldId="275"/>
        </pc:sldMkLst>
        <pc:spChg chg="add mod">
          <ac:chgData name="" userId="20c5e450f43e3bab" providerId="LiveId" clId="{530E2FB2-B1D8-41D6-8297-7AB8AC0EAC10}" dt="2026-07-17T19:27:09.994" v="58" actId="1076"/>
          <ac:spMkLst>
            <pc:docMk/>
            <pc:sldMk cId="1374831741" sldId="275"/>
            <ac:spMk id="2" creationId="{F083DE68-6D0E-4784-AA02-68D4ED0D1B6F}"/>
          </ac:spMkLst>
        </pc:spChg>
        <pc:spChg chg="add del mod">
          <ac:chgData name="" userId="20c5e450f43e3bab" providerId="LiveId" clId="{530E2FB2-B1D8-41D6-8297-7AB8AC0EAC10}" dt="2026-07-17T19:26:31.596" v="48" actId="478"/>
          <ac:spMkLst>
            <pc:docMk/>
            <pc:sldMk cId="1374831741" sldId="275"/>
            <ac:spMk id="3" creationId="{CF521ECF-80CC-47F1-8A3E-A9EC075C7DC2}"/>
          </ac:spMkLst>
        </pc:spChg>
        <pc:spChg chg="add mod">
          <ac:chgData name="" userId="20c5e450f43e3bab" providerId="LiveId" clId="{530E2FB2-B1D8-41D6-8297-7AB8AC0EAC10}" dt="2026-07-17T19:27:13.819" v="60" actId="1076"/>
          <ac:spMkLst>
            <pc:docMk/>
            <pc:sldMk cId="1374831741" sldId="275"/>
            <ac:spMk id="5" creationId="{9253C4F7-5D4B-44F8-8581-C72A3FBFADF4}"/>
          </ac:spMkLst>
        </pc:spChg>
        <pc:picChg chg="add del mod">
          <ac:chgData name="" userId="20c5e450f43e3bab" providerId="LiveId" clId="{530E2FB2-B1D8-41D6-8297-7AB8AC0EAC10}" dt="2026-07-17T19:25:46.983" v="43" actId="478"/>
          <ac:picMkLst>
            <pc:docMk/>
            <pc:sldMk cId="1374831741" sldId="275"/>
            <ac:picMk id="4" creationId="{B1B0C91A-9669-43D8-A05D-9EBD9A0BBE33}"/>
          </ac:picMkLst>
        </pc:picChg>
        <pc:picChg chg="add mod">
          <ac:chgData name="" userId="20c5e450f43e3bab" providerId="LiveId" clId="{530E2FB2-B1D8-41D6-8297-7AB8AC0EAC10}" dt="2026-07-17T19:27:17.925" v="61" actId="1076"/>
          <ac:picMkLst>
            <pc:docMk/>
            <pc:sldMk cId="1374831741" sldId="275"/>
            <ac:picMk id="6" creationId="{64AD17D9-955B-4CD7-9B0C-C147E4CC4A30}"/>
          </ac:picMkLst>
        </pc:picChg>
      </pc:sldChg>
      <pc:sldChg chg="addSp delSp modSp add">
        <pc:chgData name="" userId="20c5e450f43e3bab" providerId="LiveId" clId="{530E2FB2-B1D8-41D6-8297-7AB8AC0EAC10}" dt="2026-07-17T19:39:05.479" v="201" actId="1076"/>
        <pc:sldMkLst>
          <pc:docMk/>
          <pc:sldMk cId="958315683" sldId="276"/>
        </pc:sldMkLst>
        <pc:spChg chg="add mod">
          <ac:chgData name="" userId="20c5e450f43e3bab" providerId="LiveId" clId="{530E2FB2-B1D8-41D6-8297-7AB8AC0EAC10}" dt="2026-07-17T19:38:40.145" v="196" actId="1076"/>
          <ac:spMkLst>
            <pc:docMk/>
            <pc:sldMk cId="958315683" sldId="276"/>
            <ac:spMk id="2" creationId="{A08786B7-411F-4A79-8037-A89F6D7A5FB1}"/>
          </ac:spMkLst>
        </pc:spChg>
        <pc:spChg chg="add mod">
          <ac:chgData name="" userId="20c5e450f43e3bab" providerId="LiveId" clId="{530E2FB2-B1D8-41D6-8297-7AB8AC0EAC10}" dt="2026-07-17T19:29:32.843" v="92" actId="1076"/>
          <ac:spMkLst>
            <pc:docMk/>
            <pc:sldMk cId="958315683" sldId="276"/>
            <ac:spMk id="3" creationId="{B408F122-E26B-4ED0-994A-3EB706902261}"/>
          </ac:spMkLst>
        </pc:spChg>
        <pc:spChg chg="add mod">
          <ac:chgData name="" userId="20c5e450f43e3bab" providerId="LiveId" clId="{530E2FB2-B1D8-41D6-8297-7AB8AC0EAC10}" dt="2026-07-17T19:39:02.263" v="200" actId="1076"/>
          <ac:spMkLst>
            <pc:docMk/>
            <pc:sldMk cId="958315683" sldId="276"/>
            <ac:spMk id="6" creationId="{494AD2A0-0FBC-4899-B872-F75FF688670B}"/>
          </ac:spMkLst>
        </pc:spChg>
        <pc:spChg chg="add mod">
          <ac:chgData name="" userId="20c5e450f43e3bab" providerId="LiveId" clId="{530E2FB2-B1D8-41D6-8297-7AB8AC0EAC10}" dt="2026-07-17T19:39:05.479" v="201" actId="1076"/>
          <ac:spMkLst>
            <pc:docMk/>
            <pc:sldMk cId="958315683" sldId="276"/>
            <ac:spMk id="7" creationId="{A80502E0-C841-440E-9D76-6E26F4CED236}"/>
          </ac:spMkLst>
        </pc:spChg>
        <pc:picChg chg="add del mod">
          <ac:chgData name="" userId="20c5e450f43e3bab" providerId="LiveId" clId="{530E2FB2-B1D8-41D6-8297-7AB8AC0EAC10}" dt="2026-07-17T19:30:07.503" v="95" actId="478"/>
          <ac:picMkLst>
            <pc:docMk/>
            <pc:sldMk cId="958315683" sldId="276"/>
            <ac:picMk id="4" creationId="{C9140764-4A6D-41E1-8E49-4BECE574CB4D}"/>
          </ac:picMkLst>
        </pc:picChg>
        <pc:picChg chg="add mod">
          <ac:chgData name="" userId="20c5e450f43e3bab" providerId="LiveId" clId="{530E2FB2-B1D8-41D6-8297-7AB8AC0EAC10}" dt="2026-07-17T19:30:20.090" v="97" actId="1076"/>
          <ac:picMkLst>
            <pc:docMk/>
            <pc:sldMk cId="958315683" sldId="276"/>
            <ac:picMk id="5" creationId="{DC0D1FF8-47A1-4585-B208-E1A01AA1BBF2}"/>
          </ac:picMkLst>
        </pc:picChg>
      </pc:sldChg>
      <pc:sldChg chg="addSp delSp modSp add">
        <pc:chgData name="" userId="20c5e450f43e3bab" providerId="LiveId" clId="{530E2FB2-B1D8-41D6-8297-7AB8AC0EAC10}" dt="2026-07-17T19:52:41.539" v="337" actId="14100"/>
        <pc:sldMkLst>
          <pc:docMk/>
          <pc:sldMk cId="735640061" sldId="277"/>
        </pc:sldMkLst>
        <pc:spChg chg="add del mod">
          <ac:chgData name="" userId="20c5e450f43e3bab" providerId="LiveId" clId="{530E2FB2-B1D8-41D6-8297-7AB8AC0EAC10}" dt="2026-07-17T19:50:09.695" v="273"/>
          <ac:spMkLst>
            <pc:docMk/>
            <pc:sldMk cId="735640061" sldId="277"/>
            <ac:spMk id="2" creationId="{F07AB0E9-818D-4B4C-9D0F-5F8B4B79CC4F}"/>
          </ac:spMkLst>
        </pc:spChg>
        <pc:spChg chg="add mod">
          <ac:chgData name="" userId="20c5e450f43e3bab" providerId="LiveId" clId="{530E2FB2-B1D8-41D6-8297-7AB8AC0EAC10}" dt="2026-07-17T19:49:11.996" v="268" actId="20577"/>
          <ac:spMkLst>
            <pc:docMk/>
            <pc:sldMk cId="735640061" sldId="277"/>
            <ac:spMk id="4" creationId="{F7B4BBF1-1A86-4C1A-8685-7E3F69FE62AE}"/>
          </ac:spMkLst>
        </pc:spChg>
        <pc:spChg chg="add mod">
          <ac:chgData name="" userId="20c5e450f43e3bab" providerId="LiveId" clId="{530E2FB2-B1D8-41D6-8297-7AB8AC0EAC10}" dt="2026-07-17T19:52:41.539" v="337" actId="14100"/>
          <ac:spMkLst>
            <pc:docMk/>
            <pc:sldMk cId="735640061" sldId="277"/>
            <ac:spMk id="5" creationId="{63C4DC3B-9608-40D7-8360-9A27AFAE1CFA}"/>
          </ac:spMkLst>
        </pc:spChg>
        <pc:picChg chg="add mod">
          <ac:chgData name="" userId="20c5e450f43e3bab" providerId="LiveId" clId="{530E2FB2-B1D8-41D6-8297-7AB8AC0EAC10}" dt="2026-07-17T19:37:50.079" v="190" actId="1076"/>
          <ac:picMkLst>
            <pc:docMk/>
            <pc:sldMk cId="735640061" sldId="277"/>
            <ac:picMk id="3" creationId="{4882D3FC-DA06-4A34-B032-DB6017E36ADA}"/>
          </ac:picMkLst>
        </pc:picChg>
      </pc:sldChg>
      <pc:sldChg chg="addSp delSp modSp add">
        <pc:chgData name="" userId="20c5e450f43e3bab" providerId="LiveId" clId="{530E2FB2-B1D8-41D6-8297-7AB8AC0EAC10}" dt="2026-07-17T19:53:03.284" v="340" actId="1076"/>
        <pc:sldMkLst>
          <pc:docMk/>
          <pc:sldMk cId="1472079519" sldId="278"/>
        </pc:sldMkLst>
        <pc:spChg chg="add del">
          <ac:chgData name="" userId="20c5e450f43e3bab" providerId="LiveId" clId="{530E2FB2-B1D8-41D6-8297-7AB8AC0EAC10}" dt="2026-07-17T19:45:04.490" v="234" actId="478"/>
          <ac:spMkLst>
            <pc:docMk/>
            <pc:sldMk cId="1472079519" sldId="278"/>
            <ac:spMk id="2" creationId="{3C7CE9CF-B5BD-44C7-B9DE-A63FE91D0F69}"/>
          </ac:spMkLst>
        </pc:spChg>
        <pc:spChg chg="add mod">
          <ac:chgData name="" userId="20c5e450f43e3bab" providerId="LiveId" clId="{530E2FB2-B1D8-41D6-8297-7AB8AC0EAC10}" dt="2026-07-17T19:46:04.872" v="241" actId="113"/>
          <ac:spMkLst>
            <pc:docMk/>
            <pc:sldMk cId="1472079519" sldId="278"/>
            <ac:spMk id="3" creationId="{5F80FE10-0D1D-4E4A-B458-351BBEAE4882}"/>
          </ac:spMkLst>
        </pc:spChg>
        <pc:spChg chg="add mod">
          <ac:chgData name="" userId="20c5e450f43e3bab" providerId="LiveId" clId="{530E2FB2-B1D8-41D6-8297-7AB8AC0EAC10}" dt="2026-07-17T19:48:12.909" v="255" actId="20577"/>
          <ac:spMkLst>
            <pc:docMk/>
            <pc:sldMk cId="1472079519" sldId="278"/>
            <ac:spMk id="5" creationId="{4C780487-B776-402A-9269-DE5B557AE243}"/>
          </ac:spMkLst>
        </pc:spChg>
        <pc:picChg chg="add mod">
          <ac:chgData name="" userId="20c5e450f43e3bab" providerId="LiveId" clId="{530E2FB2-B1D8-41D6-8297-7AB8AC0EAC10}" dt="2026-07-17T19:53:03.284" v="340" actId="1076"/>
          <ac:picMkLst>
            <pc:docMk/>
            <pc:sldMk cId="1472079519" sldId="278"/>
            <ac:picMk id="4" creationId="{72B3F093-4B9C-498D-8BA4-D0C503CEECDF}"/>
          </ac:picMkLst>
        </pc:picChg>
      </pc:sldChg>
      <pc:sldChg chg="addSp modSp add">
        <pc:chgData name="" userId="20c5e450f43e3bab" providerId="LiveId" clId="{530E2FB2-B1D8-41D6-8297-7AB8AC0EAC10}" dt="2026-07-17T19:52:56.723" v="339" actId="1076"/>
        <pc:sldMkLst>
          <pc:docMk/>
          <pc:sldMk cId="4125637879" sldId="279"/>
        </pc:sldMkLst>
        <pc:spChg chg="add">
          <ac:chgData name="" userId="20c5e450f43e3bab" providerId="LiveId" clId="{530E2FB2-B1D8-41D6-8297-7AB8AC0EAC10}" dt="2026-07-17T19:50:13.913" v="274"/>
          <ac:spMkLst>
            <pc:docMk/>
            <pc:sldMk cId="4125637879" sldId="279"/>
            <ac:spMk id="3" creationId="{5E456E95-474E-4C21-ACF4-379BBCE95D49}"/>
          </ac:spMkLst>
        </pc:spChg>
        <pc:spChg chg="add mod">
          <ac:chgData name="" userId="20c5e450f43e3bab" providerId="LiveId" clId="{530E2FB2-B1D8-41D6-8297-7AB8AC0EAC10}" dt="2026-07-17T19:52:54.419" v="338" actId="1076"/>
          <ac:spMkLst>
            <pc:docMk/>
            <pc:sldMk cId="4125637879" sldId="279"/>
            <ac:spMk id="4" creationId="{91522D4C-A459-41AF-A0E0-BB0A0D00E49E}"/>
          </ac:spMkLst>
        </pc:spChg>
        <pc:picChg chg="add mod">
          <ac:chgData name="" userId="20c5e450f43e3bab" providerId="LiveId" clId="{530E2FB2-B1D8-41D6-8297-7AB8AC0EAC10}" dt="2026-07-17T19:52:56.723" v="339" actId="1076"/>
          <ac:picMkLst>
            <pc:docMk/>
            <pc:sldMk cId="4125637879" sldId="279"/>
            <ac:picMk id="2" creationId="{817D756C-242B-4407-BC3D-5BEAC9B2745D}"/>
          </ac:picMkLst>
        </pc:picChg>
      </pc:sldChg>
      <pc:sldChg chg="addSp delSp modSp add">
        <pc:chgData name="" userId="20c5e450f43e3bab" providerId="LiveId" clId="{530E2FB2-B1D8-41D6-8297-7AB8AC0EAC10}" dt="2026-07-17T19:56:59.660" v="397" actId="113"/>
        <pc:sldMkLst>
          <pc:docMk/>
          <pc:sldMk cId="4086529992" sldId="280"/>
        </pc:sldMkLst>
        <pc:spChg chg="add mod">
          <ac:chgData name="" userId="20c5e450f43e3bab" providerId="LiveId" clId="{530E2FB2-B1D8-41D6-8297-7AB8AC0EAC10}" dt="2026-07-17T19:56:59.660" v="397" actId="113"/>
          <ac:spMkLst>
            <pc:docMk/>
            <pc:sldMk cId="4086529992" sldId="280"/>
            <ac:spMk id="2" creationId="{786A46E2-7455-4E5B-9CF9-9006452136AC}"/>
          </ac:spMkLst>
        </pc:spChg>
        <pc:spChg chg="add mod">
          <ac:chgData name="" userId="20c5e450f43e3bab" providerId="LiveId" clId="{530E2FB2-B1D8-41D6-8297-7AB8AC0EAC10}" dt="2026-07-17T19:55:41.923" v="389" actId="20577"/>
          <ac:spMkLst>
            <pc:docMk/>
            <pc:sldMk cId="4086529992" sldId="280"/>
            <ac:spMk id="4" creationId="{2E0696B0-FFCF-4212-A5FD-AF745F2001BC}"/>
          </ac:spMkLst>
        </pc:spChg>
        <pc:picChg chg="add del mod">
          <ac:chgData name="" userId="20c5e450f43e3bab" providerId="LiveId" clId="{530E2FB2-B1D8-41D6-8297-7AB8AC0EAC10}" dt="2026-07-17T19:56:40.436" v="390" actId="478"/>
          <ac:picMkLst>
            <pc:docMk/>
            <pc:sldMk cId="4086529992" sldId="280"/>
            <ac:picMk id="3" creationId="{0C0AE728-2E0E-456A-A095-6C711B042F3B}"/>
          </ac:picMkLst>
        </pc:picChg>
        <pc:picChg chg="add mod">
          <ac:chgData name="" userId="20c5e450f43e3bab" providerId="LiveId" clId="{530E2FB2-B1D8-41D6-8297-7AB8AC0EAC10}" dt="2026-07-17T19:56:51.434" v="396" actId="1076"/>
          <ac:picMkLst>
            <pc:docMk/>
            <pc:sldMk cId="4086529992" sldId="280"/>
            <ac:picMk id="5" creationId="{659C4DC2-4E5D-464A-B752-97BD954A6E57}"/>
          </ac:picMkLst>
        </pc:picChg>
      </pc:sldChg>
      <pc:sldChg chg="addSp modSp add ord">
        <pc:chgData name="" userId="20c5e450f43e3bab" providerId="LiveId" clId="{530E2FB2-B1D8-41D6-8297-7AB8AC0EAC10}" dt="2026-07-18T07:05:16.489" v="469"/>
        <pc:sldMkLst>
          <pc:docMk/>
          <pc:sldMk cId="3268422294" sldId="281"/>
        </pc:sldMkLst>
        <pc:spChg chg="add mod">
          <ac:chgData name="" userId="20c5e450f43e3bab" providerId="LiveId" clId="{530E2FB2-B1D8-41D6-8297-7AB8AC0EAC10}" dt="2026-07-18T07:02:00.794" v="403" actId="113"/>
          <ac:spMkLst>
            <pc:docMk/>
            <pc:sldMk cId="3268422294" sldId="281"/>
            <ac:spMk id="2" creationId="{29926DC0-6324-4EE6-808B-F6E5DB487F3D}"/>
          </ac:spMkLst>
        </pc:spChg>
        <pc:spChg chg="add mod">
          <ac:chgData name="" userId="20c5e450f43e3bab" providerId="LiveId" clId="{530E2FB2-B1D8-41D6-8297-7AB8AC0EAC10}" dt="2026-07-18T07:05:16.489" v="469"/>
          <ac:spMkLst>
            <pc:docMk/>
            <pc:sldMk cId="3268422294" sldId="281"/>
            <ac:spMk id="4" creationId="{29E50E8E-2017-43B1-8697-B6D7598E7F06}"/>
          </ac:spMkLst>
        </pc:spChg>
        <pc:picChg chg="add mod">
          <ac:chgData name="" userId="20c5e450f43e3bab" providerId="LiveId" clId="{530E2FB2-B1D8-41D6-8297-7AB8AC0EAC10}" dt="2026-07-18T07:03:42.993" v="409" actId="1076"/>
          <ac:picMkLst>
            <pc:docMk/>
            <pc:sldMk cId="3268422294" sldId="281"/>
            <ac:picMk id="3" creationId="{9A3D72B8-1BA1-4417-B520-9B61376620F7}"/>
          </ac:picMkLst>
        </pc:picChg>
      </pc:sldChg>
      <pc:sldChg chg="addSp delSp modSp add">
        <pc:chgData name="" userId="20c5e450f43e3bab" providerId="LiveId" clId="{530E2FB2-B1D8-41D6-8297-7AB8AC0EAC10}" dt="2026-07-18T07:16:40.045" v="658" actId="1076"/>
        <pc:sldMkLst>
          <pc:docMk/>
          <pc:sldMk cId="1990311983" sldId="282"/>
        </pc:sldMkLst>
        <pc:spChg chg="add del">
          <ac:chgData name="" userId="20c5e450f43e3bab" providerId="LiveId" clId="{530E2FB2-B1D8-41D6-8297-7AB8AC0EAC10}" dt="2026-07-18T07:05:31.221" v="472"/>
          <ac:spMkLst>
            <pc:docMk/>
            <pc:sldMk cId="1990311983" sldId="282"/>
            <ac:spMk id="2" creationId="{82346F0A-4C95-4DC4-A714-0BFE86FB83A8}"/>
          </ac:spMkLst>
        </pc:spChg>
        <pc:spChg chg="add del mod">
          <ac:chgData name="" userId="20c5e450f43e3bab" providerId="LiveId" clId="{530E2FB2-B1D8-41D6-8297-7AB8AC0EAC10}" dt="2026-07-18T07:07:07.548" v="537" actId="478"/>
          <ac:spMkLst>
            <pc:docMk/>
            <pc:sldMk cId="1990311983" sldId="282"/>
            <ac:spMk id="3" creationId="{7814EAF1-7C55-4A46-AF7A-08E673736BAD}"/>
          </ac:spMkLst>
        </pc:spChg>
        <pc:spChg chg="add mod">
          <ac:chgData name="" userId="20c5e450f43e3bab" providerId="LiveId" clId="{530E2FB2-B1D8-41D6-8297-7AB8AC0EAC10}" dt="2026-07-18T07:09:58.267" v="554" actId="113"/>
          <ac:spMkLst>
            <pc:docMk/>
            <pc:sldMk cId="1990311983" sldId="282"/>
            <ac:spMk id="4" creationId="{4117621F-D9B0-4CCF-B6B5-33EFD31AA12F}"/>
          </ac:spMkLst>
        </pc:spChg>
        <pc:spChg chg="add mod">
          <ac:chgData name="" userId="20c5e450f43e3bab" providerId="LiveId" clId="{530E2FB2-B1D8-41D6-8297-7AB8AC0EAC10}" dt="2026-07-18T07:16:38.790" v="657" actId="1076"/>
          <ac:spMkLst>
            <pc:docMk/>
            <pc:sldMk cId="1990311983" sldId="282"/>
            <ac:spMk id="6" creationId="{B8CBE273-6014-482E-AA05-5E9E4E1CE856}"/>
          </ac:spMkLst>
        </pc:spChg>
        <pc:spChg chg="add mod">
          <ac:chgData name="" userId="20c5e450f43e3bab" providerId="LiveId" clId="{530E2FB2-B1D8-41D6-8297-7AB8AC0EAC10}" dt="2026-07-18T07:16:30.125" v="656" actId="1076"/>
          <ac:spMkLst>
            <pc:docMk/>
            <pc:sldMk cId="1990311983" sldId="282"/>
            <ac:spMk id="7" creationId="{8787810A-166F-4AE6-B5EC-F6D4BB0C6CCE}"/>
          </ac:spMkLst>
        </pc:spChg>
        <pc:picChg chg="add mod">
          <ac:chgData name="" userId="20c5e450f43e3bab" providerId="LiveId" clId="{530E2FB2-B1D8-41D6-8297-7AB8AC0EAC10}" dt="2026-07-18T07:16:40.045" v="658" actId="1076"/>
          <ac:picMkLst>
            <pc:docMk/>
            <pc:sldMk cId="1990311983" sldId="282"/>
            <ac:picMk id="5" creationId="{7897CBD7-8C73-44B3-AD2B-13BCF8226CE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7C0AA-5088-42AB-8202-44E460C02AC8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EF2DF-4A97-44C1-A293-DCAF75A494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57358-3028-48E4-BE6B-E99135BF2173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ADAB3-C2C9-4D0B-B0AE-CA1BACFEB86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E7ECC-8A73-4C14-9365-450B9344F8AE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52B8E-BF47-412D-AF90-D5AD94061F5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31BE3-AFF2-4B63-BBE9-D457B8939FE4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1FA3E-29F0-45C8-A51E-4F34268ED56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98B96-933F-45BF-98FA-9B0875DADAD5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23BA5-3078-470C-A718-5A14B2E74CB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7349B-A4CE-4FBF-B19C-6174FD2A31DD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4761C-E432-486B-B2F7-0AD13AD707D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3331B-23F4-44A3-9430-ED94BA70912C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FCE1D-DC0F-4911-80AC-61E050A4680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C45BE-C7F9-4389-82DE-3DC67FCEC5F9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124E8-7183-4E55-A291-3223E9FF95A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4530B-E4C9-4FBB-A11B-C121D2EB6222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0B660-FF93-4954-A138-4E664003C63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3BCB9-D92D-426E-BEAB-40401AA1F1AC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464BF-C6B7-41AD-89FB-F132FFD589E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29518-822B-4FE5-A25E-561FE7C62FBF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141C2-5275-473D-9068-A521D7AF5ED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advTm="10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AEB98-9D62-4C64-B8DD-64CBCBF5E91F}" type="datetimeFigureOut">
              <a:rPr lang="cs-CZ"/>
              <a:pPr>
                <a:defRPr/>
              </a:pPr>
              <a:t>18.07.2026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5BAC1-A491-4E49-8F71-43DB24F39BD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000"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Obdélník 5"/>
          <p:cNvSpPr>
            <a:spLocks noChangeArrowheads="1"/>
          </p:cNvSpPr>
          <p:nvPr/>
        </p:nvSpPr>
        <p:spPr bwMode="auto">
          <a:xfrm>
            <a:off x="3995936" y="6021288"/>
            <a:ext cx="15209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sz="1200" b="1" dirty="0">
                <a:latin typeface="Calibri" pitchFamily="34" charset="0"/>
              </a:rPr>
              <a:t>© Ing. Petr Kvíz 2026</a:t>
            </a:r>
          </a:p>
        </p:txBody>
      </p:sp>
      <p:sp>
        <p:nvSpPr>
          <p:cNvPr id="7" name="Obdélník 6"/>
          <p:cNvSpPr/>
          <p:nvPr/>
        </p:nvSpPr>
        <p:spPr>
          <a:xfrm>
            <a:off x="1291690" y="313846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42BE7F3E-0A17-42B5-90D1-DE612C087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95" y="1620037"/>
            <a:ext cx="5398076" cy="4320000"/>
          </a:xfrm>
          <a:prstGeom prst="rect">
            <a:avLst/>
          </a:prstGeom>
        </p:spPr>
      </p:pic>
    </p:spTree>
  </p:cSld>
  <p:clrMapOvr>
    <a:masterClrMapping/>
  </p:clrMapOvr>
  <p:transition advTm="10000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obrazit ve větším rozlišení produkt 18.5 ACER P195HQLb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714375"/>
            <a:ext cx="51435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ovéPole 5"/>
          <p:cNvSpPr txBox="1">
            <a:spLocks noChangeArrowheads="1"/>
          </p:cNvSpPr>
          <p:nvPr/>
        </p:nvSpPr>
        <p:spPr bwMode="auto">
          <a:xfrm>
            <a:off x="1142999" y="844550"/>
            <a:ext cx="6786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b="1" dirty="0">
                <a:cs typeface="Arial" panose="020B0604020202020204" pitchFamily="34" charset="0"/>
              </a:rPr>
              <a:t>Úhlopříčka – vzdálenost mezi protilehlými rohy obrazovky</a:t>
            </a:r>
          </a:p>
        </p:txBody>
      </p:sp>
      <p:sp>
        <p:nvSpPr>
          <p:cNvPr id="5124" name="TextovéPole 4"/>
          <p:cNvSpPr txBox="1">
            <a:spLocks noChangeArrowheads="1"/>
          </p:cNvSpPr>
          <p:nvPr/>
        </p:nvSpPr>
        <p:spPr bwMode="auto">
          <a:xfrm>
            <a:off x="2893219" y="338138"/>
            <a:ext cx="36075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b="1" dirty="0">
                <a:cs typeface="Arial" panose="020B0604020202020204" pitchFamily="34" charset="0"/>
              </a:rPr>
              <a:t>Základní parametry monitorů:</a:t>
            </a:r>
          </a:p>
        </p:txBody>
      </p:sp>
      <p:sp>
        <p:nvSpPr>
          <p:cNvPr id="5125" name="TextovéPole 5"/>
          <p:cNvSpPr txBox="1">
            <a:spLocks noChangeArrowheads="1"/>
          </p:cNvSpPr>
          <p:nvPr/>
        </p:nvSpPr>
        <p:spPr bwMode="auto">
          <a:xfrm>
            <a:off x="1071563" y="5500688"/>
            <a:ext cx="6929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dirty="0">
                <a:cs typeface="Arial" panose="020B0604020202020204" pitchFamily="34" charset="0"/>
              </a:rPr>
              <a:t>Uvádí se v palcích – kupříkladu 17“ (17“ = 17*2,5 cm = 43 cm)</a:t>
            </a:r>
          </a:p>
        </p:txBody>
      </p:sp>
      <p:cxnSp>
        <p:nvCxnSpPr>
          <p:cNvPr id="13" name="Přímá spojovací šipka 12"/>
          <p:cNvCxnSpPr/>
          <p:nvPr/>
        </p:nvCxnSpPr>
        <p:spPr>
          <a:xfrm flipV="1">
            <a:off x="2643188" y="1857375"/>
            <a:ext cx="3857625" cy="2357438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0000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ovéPole 5"/>
          <p:cNvSpPr txBox="1">
            <a:spLocks noChangeArrowheads="1"/>
          </p:cNvSpPr>
          <p:nvPr/>
        </p:nvSpPr>
        <p:spPr bwMode="auto">
          <a:xfrm>
            <a:off x="755576" y="845106"/>
            <a:ext cx="7964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cs typeface="Arial" panose="020B0604020202020204" pitchFamily="34" charset="0"/>
              </a:rPr>
              <a:t>Rozlišení obrazovky – udává se v bodech – například 1360 x 768 bodů. </a:t>
            </a:r>
          </a:p>
        </p:txBody>
      </p:sp>
      <p:sp>
        <p:nvSpPr>
          <p:cNvPr id="6147" name="TextovéPole 4"/>
          <p:cNvSpPr txBox="1">
            <a:spLocks noChangeArrowheads="1"/>
          </p:cNvSpPr>
          <p:nvPr/>
        </p:nvSpPr>
        <p:spPr bwMode="auto">
          <a:xfrm>
            <a:off x="2786062" y="357188"/>
            <a:ext cx="3571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s-CZ" b="1" dirty="0">
                <a:cs typeface="Arial" panose="020B0604020202020204" pitchFamily="34" charset="0"/>
              </a:rPr>
              <a:t>Základní parametry monitorů:</a:t>
            </a:r>
          </a:p>
        </p:txBody>
      </p:sp>
      <p:sp>
        <p:nvSpPr>
          <p:cNvPr id="6148" name="TextovéPole 5"/>
          <p:cNvSpPr txBox="1">
            <a:spLocks noChangeArrowheads="1"/>
          </p:cNvSpPr>
          <p:nvPr/>
        </p:nvSpPr>
        <p:spPr bwMode="auto">
          <a:xfrm>
            <a:off x="90041" y="5517232"/>
            <a:ext cx="88924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s-CZ" dirty="0">
                <a:cs typeface="Arial" panose="020B0604020202020204" pitchFamily="34" charset="0"/>
              </a:rPr>
              <a:t>Každý LCD monitor má vlastní (nativní) rozlišení v kterém je jeho obraz nejkvalitnější.</a:t>
            </a:r>
          </a:p>
        </p:txBody>
      </p:sp>
      <p:pic>
        <p:nvPicPr>
          <p:cNvPr id="6149" name="Picture 2" descr="Zobrazit ve větším rozlišení produkt 18.5 Samsung 943SN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4" y="1405904"/>
            <a:ext cx="3643313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A08786B7-411F-4A79-8037-A89F6D7A5FB1}"/>
              </a:ext>
            </a:extLst>
          </p:cNvPr>
          <p:cNvSpPr/>
          <p:nvPr/>
        </p:nvSpPr>
        <p:spPr>
          <a:xfrm>
            <a:off x="3036964" y="253445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/>
              <a:t>Konektory pro PC monitor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408F122-E26B-4ED0-994A-3EB706902261}"/>
              </a:ext>
            </a:extLst>
          </p:cNvPr>
          <p:cNvSpPr/>
          <p:nvPr/>
        </p:nvSpPr>
        <p:spPr>
          <a:xfrm>
            <a:off x="582959" y="654875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Předtím než koupíte PC monitor zkontrolujte, zda disponuje alespoň jedním stejným portem jako váš počítač. Pokud tomu tak není, monitor k němu nepřipojíte.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C0D1FF8-47A1-4585-B208-E1A01AA1B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59" y="1772816"/>
            <a:ext cx="8169348" cy="1531753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94AD2A0-0FBC-4899-B872-F75FF6886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74" y="3866194"/>
            <a:ext cx="7715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cs typeface="Arial" panose="020B0604020202020204" pitchFamily="34" charset="0"/>
              </a:rPr>
              <a:t>Doba  odezvy – udává se v jednotkách milisekund – například 5 </a:t>
            </a:r>
            <a:r>
              <a:rPr lang="cs-CZ" b="1" dirty="0" err="1">
                <a:cs typeface="Arial" panose="020B0604020202020204" pitchFamily="34" charset="0"/>
              </a:rPr>
              <a:t>ms</a:t>
            </a:r>
            <a:r>
              <a:rPr lang="cs-CZ" b="1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ovéPole 5">
            <a:extLst>
              <a:ext uri="{FF2B5EF4-FFF2-40B4-BE49-F238E27FC236}">
                <a16:creationId xmlns:a16="http://schemas.microsoft.com/office/drawing/2014/main" id="{A80502E0-C841-440E-9D76-6E26F4CED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682" y="4653136"/>
            <a:ext cx="8429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dirty="0">
                <a:cs typeface="Arial" panose="020B0604020202020204" pitchFamily="34" charset="0"/>
              </a:rPr>
              <a:t>Krátkou dobu odezvy oceníte u rychle pohybujícího se obrazu – zvláště počítačových her.</a:t>
            </a:r>
          </a:p>
        </p:txBody>
      </p:sp>
    </p:spTree>
    <p:extLst>
      <p:ext uri="{BB962C8B-B14F-4D97-AF65-F5344CB8AC3E}">
        <p14:creationId xmlns:p14="http://schemas.microsoft.com/office/powerpoint/2010/main" val="958315683"/>
      </p:ext>
    </p:extLst>
  </p:cSld>
  <p:clrMapOvr>
    <a:masterClrMapping/>
  </p:clrMapOvr>
  <p:transition advTm="10000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817D756C-242B-4407-BC3D-5BEAC9B27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136338"/>
            <a:ext cx="4091478" cy="3087811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5E456E95-474E-4C21-ACF4-379BBCE95D49}"/>
              </a:ext>
            </a:extLst>
          </p:cNvPr>
          <p:cNvSpPr/>
          <p:nvPr/>
        </p:nvSpPr>
        <p:spPr>
          <a:xfrm>
            <a:off x="251520" y="404664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Monitor do kanceláře nebo domácnosti</a:t>
            </a:r>
          </a:p>
          <a:p>
            <a:r>
              <a:rPr lang="cs-CZ" dirty="0"/>
              <a:t>Monitor do kanceláře nebo do domácnosti by měl mít dostatečnou úhlopříčku pro zobrazení tabulek, plánovacích kalendářů či oblíbených filmů. Vítané jsou funkce snižující námahu očí, mezi které patří například </a:t>
            </a:r>
            <a:r>
              <a:rPr lang="cs-CZ" dirty="0" err="1"/>
              <a:t>Flicker</a:t>
            </a:r>
            <a:r>
              <a:rPr lang="cs-CZ" dirty="0"/>
              <a:t>–free.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1522D4C-A459-41AF-A0E0-BB0A0D00E49E}"/>
              </a:ext>
            </a:extLst>
          </p:cNvPr>
          <p:cNvSpPr/>
          <p:nvPr/>
        </p:nvSpPr>
        <p:spPr>
          <a:xfrm>
            <a:off x="5294537" y="2136338"/>
            <a:ext cx="344838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/>
              <a:t>27" MSI PRO MP271 E14A</a:t>
            </a:r>
            <a:endParaRPr lang="cs-CZ" b="1" dirty="0"/>
          </a:p>
          <a:p>
            <a:endParaRPr lang="cs-CZ" dirty="0"/>
          </a:p>
          <a:p>
            <a:r>
              <a:rPr lang="cs-CZ" dirty="0"/>
              <a:t>Uhlopříčka: 27‘‘</a:t>
            </a:r>
          </a:p>
          <a:p>
            <a:endParaRPr lang="cs-CZ" dirty="0"/>
          </a:p>
          <a:p>
            <a:r>
              <a:rPr lang="cs-CZ" dirty="0"/>
              <a:t>Rozlišení: Full HD 1920 × 1080 </a:t>
            </a:r>
          </a:p>
          <a:p>
            <a:endParaRPr lang="cs-CZ" dirty="0"/>
          </a:p>
          <a:p>
            <a:r>
              <a:rPr lang="cs-CZ" dirty="0"/>
              <a:t>Doba odezvy: 1 </a:t>
            </a:r>
            <a:r>
              <a:rPr lang="cs-CZ" dirty="0" err="1"/>
              <a:t>ms</a:t>
            </a:r>
            <a:endParaRPr lang="cs-CZ" dirty="0"/>
          </a:p>
          <a:p>
            <a:endParaRPr lang="cs-CZ" dirty="0"/>
          </a:p>
          <a:p>
            <a:r>
              <a:rPr lang="cs-CZ" dirty="0"/>
              <a:t>Cena: 2000 Kč</a:t>
            </a:r>
          </a:p>
        </p:txBody>
      </p:sp>
    </p:spTree>
    <p:extLst>
      <p:ext uri="{BB962C8B-B14F-4D97-AF65-F5344CB8AC3E}">
        <p14:creationId xmlns:p14="http://schemas.microsoft.com/office/powerpoint/2010/main" val="4125637879"/>
      </p:ext>
    </p:extLst>
  </p:cSld>
  <p:clrMapOvr>
    <a:masterClrMapping/>
  </p:clrMapOvr>
  <p:transition advTm="10000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882D3FC-DA06-4A34-B032-DB6017E36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586" y="1988840"/>
            <a:ext cx="4246029" cy="3586708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F7B4BBF1-1A86-4C1A-8685-7E3F69FE62AE}"/>
              </a:ext>
            </a:extLst>
          </p:cNvPr>
          <p:cNvSpPr/>
          <p:nvPr/>
        </p:nvSpPr>
        <p:spPr>
          <a:xfrm>
            <a:off x="5148064" y="2204864"/>
            <a:ext cx="364074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/>
              <a:t>32" LG </a:t>
            </a:r>
            <a:r>
              <a:rPr lang="cs-CZ" b="1" dirty="0" err="1"/>
              <a:t>UltraGear</a:t>
            </a:r>
            <a:r>
              <a:rPr lang="cs-CZ" b="1" dirty="0"/>
              <a:t> 32GS60QC</a:t>
            </a:r>
          </a:p>
          <a:p>
            <a:endParaRPr lang="cs-CZ" dirty="0"/>
          </a:p>
          <a:p>
            <a:r>
              <a:rPr lang="cs-CZ" dirty="0"/>
              <a:t>Uhlopříčka: 27‘‘</a:t>
            </a:r>
          </a:p>
          <a:p>
            <a:endParaRPr lang="cs-CZ" dirty="0"/>
          </a:p>
          <a:p>
            <a:r>
              <a:rPr lang="cs-CZ" dirty="0"/>
              <a:t>Rozlišení: </a:t>
            </a:r>
            <a:r>
              <a:rPr lang="cs-CZ" dirty="0" err="1"/>
              <a:t>Quad</a:t>
            </a:r>
            <a:r>
              <a:rPr lang="cs-CZ" dirty="0"/>
              <a:t> HD 2560 × 1440 </a:t>
            </a:r>
          </a:p>
          <a:p>
            <a:endParaRPr lang="cs-CZ" dirty="0"/>
          </a:p>
          <a:p>
            <a:r>
              <a:rPr lang="cs-CZ" dirty="0"/>
              <a:t>Doba odezvy: 0,5 </a:t>
            </a:r>
            <a:r>
              <a:rPr lang="cs-CZ" dirty="0" err="1"/>
              <a:t>ms</a:t>
            </a:r>
            <a:endParaRPr lang="cs-CZ" dirty="0"/>
          </a:p>
          <a:p>
            <a:endParaRPr lang="cs-CZ" dirty="0"/>
          </a:p>
          <a:p>
            <a:r>
              <a:rPr lang="cs-CZ" dirty="0"/>
              <a:t>Cena: 3800 Kč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3C4DC3B-9608-40D7-8360-9A27AFAE1CFA}"/>
              </a:ext>
            </a:extLst>
          </p:cNvPr>
          <p:cNvSpPr/>
          <p:nvPr/>
        </p:nvSpPr>
        <p:spPr>
          <a:xfrm>
            <a:off x="323528" y="47667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Prohnuté monitory </a:t>
            </a:r>
            <a:r>
              <a:rPr lang="cs-CZ" dirty="0"/>
              <a:t>jsou alternativou především pro hráče a grafiky, ale i běžné uživatele. Díky prohnutí je každý bod stejně daleko od očí, a vy tak velmi dobře vidíte i do krajů monitoru, obzvláště u větších modelů.</a:t>
            </a:r>
          </a:p>
        </p:txBody>
      </p:sp>
    </p:spTree>
    <p:extLst>
      <p:ext uri="{BB962C8B-B14F-4D97-AF65-F5344CB8AC3E}">
        <p14:creationId xmlns:p14="http://schemas.microsoft.com/office/powerpoint/2010/main" val="735640061"/>
      </p:ext>
    </p:extLst>
  </p:cSld>
  <p:clrMapOvr>
    <a:masterClrMapping/>
  </p:clrMapOvr>
  <p:transition advTm="10000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F80FE10-0D1D-4E4A-B458-351BBEAE4882}"/>
              </a:ext>
            </a:extLst>
          </p:cNvPr>
          <p:cNvSpPr/>
          <p:nvPr/>
        </p:nvSpPr>
        <p:spPr>
          <a:xfrm>
            <a:off x="503548" y="404664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Herní monitory </a:t>
            </a:r>
            <a:r>
              <a:rPr lang="cs-CZ" dirty="0"/>
              <a:t>jsou speciální obrazovky pro hraní her. Oproti běžným monitorům jsou rychlejší, plynulejší a lépe reagují na to, co se děje ve hře. Herní monitor je jako superrychlé oči pro počítač.  Obraz se na něm hýbe hladce, nic se nerozmazává a hra reaguje rychle, takže se lépe hraje a nic tě nezdržuje.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2B3F093-4B9C-498D-8BA4-D0C503CEE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48" y="2186268"/>
            <a:ext cx="4400922" cy="3630202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4C780487-B776-402A-9269-DE5B557AE243}"/>
              </a:ext>
            </a:extLst>
          </p:cNvPr>
          <p:cNvSpPr/>
          <p:nvPr/>
        </p:nvSpPr>
        <p:spPr>
          <a:xfrm>
            <a:off x="5148064" y="2204864"/>
            <a:ext cx="364074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/>
              <a:t>27" AOC Q27G4XF </a:t>
            </a:r>
            <a:r>
              <a:rPr lang="cs-CZ" b="1" dirty="0" err="1"/>
              <a:t>Gaming</a:t>
            </a:r>
            <a:endParaRPr lang="cs-CZ" b="1" dirty="0"/>
          </a:p>
          <a:p>
            <a:endParaRPr lang="cs-CZ" dirty="0"/>
          </a:p>
          <a:p>
            <a:r>
              <a:rPr lang="cs-CZ" dirty="0"/>
              <a:t>Uhlopříčka: 32‘‘</a:t>
            </a:r>
          </a:p>
          <a:p>
            <a:endParaRPr lang="cs-CZ" dirty="0"/>
          </a:p>
          <a:p>
            <a:r>
              <a:rPr lang="cs-CZ" dirty="0"/>
              <a:t>Rozlišení: </a:t>
            </a:r>
            <a:r>
              <a:rPr lang="cs-CZ" dirty="0" err="1"/>
              <a:t>Quad</a:t>
            </a:r>
            <a:r>
              <a:rPr lang="cs-CZ" dirty="0"/>
              <a:t> HD 2560 × 1440 </a:t>
            </a:r>
          </a:p>
          <a:p>
            <a:endParaRPr lang="cs-CZ" dirty="0"/>
          </a:p>
          <a:p>
            <a:r>
              <a:rPr lang="cs-CZ" dirty="0"/>
              <a:t>Doba odezvy: 1 </a:t>
            </a:r>
            <a:r>
              <a:rPr lang="cs-CZ" dirty="0" err="1"/>
              <a:t>ms</a:t>
            </a:r>
            <a:endParaRPr lang="cs-CZ" dirty="0"/>
          </a:p>
          <a:p>
            <a:endParaRPr lang="cs-CZ" dirty="0"/>
          </a:p>
          <a:p>
            <a:r>
              <a:rPr lang="cs-CZ" dirty="0"/>
              <a:t>Cena: 4500 Kč</a:t>
            </a:r>
          </a:p>
        </p:txBody>
      </p:sp>
    </p:spTree>
    <p:extLst>
      <p:ext uri="{BB962C8B-B14F-4D97-AF65-F5344CB8AC3E}">
        <p14:creationId xmlns:p14="http://schemas.microsoft.com/office/powerpoint/2010/main" val="1472079519"/>
      </p:ext>
    </p:extLst>
  </p:cSld>
  <p:clrMapOvr>
    <a:masterClrMapping/>
  </p:clrMapOvr>
  <p:transition advTm="10000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786A46E2-7455-4E5B-9CF9-9006452136AC}"/>
              </a:ext>
            </a:extLst>
          </p:cNvPr>
          <p:cNvSpPr/>
          <p:nvPr/>
        </p:nvSpPr>
        <p:spPr>
          <a:xfrm>
            <a:off x="431540" y="404664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Profesionální monitory </a:t>
            </a:r>
            <a:r>
              <a:rPr lang="cs-CZ" dirty="0"/>
              <a:t>vynikají detailním obrazem, </a:t>
            </a:r>
            <a:r>
              <a:rPr lang="cs-CZ" b="1" dirty="0"/>
              <a:t>věrnou reprodukcí barev</a:t>
            </a:r>
            <a:r>
              <a:rPr lang="cs-CZ" dirty="0"/>
              <a:t> a dobrými pozorovacími úhly. Hodí se tak na práci s fotkami, videi nebo v grafických programech.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E0696B0-FFCF-4212-A5FD-AF745F2001BC}"/>
              </a:ext>
            </a:extLst>
          </p:cNvPr>
          <p:cNvSpPr/>
          <p:nvPr/>
        </p:nvSpPr>
        <p:spPr>
          <a:xfrm>
            <a:off x="5004048" y="1974107"/>
            <a:ext cx="364074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27" EIZO Color Edge CS2731</a:t>
            </a:r>
            <a:endParaRPr lang="cs-CZ" b="1" dirty="0"/>
          </a:p>
          <a:p>
            <a:endParaRPr lang="cs-CZ" dirty="0"/>
          </a:p>
          <a:p>
            <a:r>
              <a:rPr lang="cs-CZ" dirty="0"/>
              <a:t>Uhlopříčka: 27‘‘</a:t>
            </a:r>
          </a:p>
          <a:p>
            <a:endParaRPr lang="cs-CZ" dirty="0"/>
          </a:p>
          <a:p>
            <a:r>
              <a:rPr lang="cs-CZ" dirty="0"/>
              <a:t>Rozlišení: </a:t>
            </a:r>
            <a:r>
              <a:rPr lang="cs-CZ" dirty="0" err="1"/>
              <a:t>Quad</a:t>
            </a:r>
            <a:r>
              <a:rPr lang="cs-CZ" dirty="0"/>
              <a:t> HD 2560 × 1440 </a:t>
            </a:r>
          </a:p>
          <a:p>
            <a:endParaRPr lang="cs-CZ" dirty="0"/>
          </a:p>
          <a:p>
            <a:r>
              <a:rPr lang="cs-CZ" dirty="0"/>
              <a:t>Doba odezvy: 10 </a:t>
            </a:r>
            <a:r>
              <a:rPr lang="cs-CZ" dirty="0" err="1"/>
              <a:t>ms</a:t>
            </a:r>
            <a:endParaRPr lang="cs-CZ" dirty="0"/>
          </a:p>
          <a:p>
            <a:endParaRPr lang="cs-CZ" dirty="0"/>
          </a:p>
          <a:p>
            <a:r>
              <a:rPr lang="cs-CZ" dirty="0"/>
              <a:t>Cena: 27 000 Kč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59C4DC2-4E5D-464A-B752-97BD954A6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82" y="1772816"/>
            <a:ext cx="4187559" cy="407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29992"/>
      </p:ext>
    </p:extLst>
  </p:cSld>
  <p:clrMapOvr>
    <a:masterClrMapping/>
  </p:clrMapOvr>
  <p:transition advTm="10000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9926DC0-6324-4EE6-808B-F6E5DB487F3D}"/>
              </a:ext>
            </a:extLst>
          </p:cNvPr>
          <p:cNvSpPr/>
          <p:nvPr/>
        </p:nvSpPr>
        <p:spPr>
          <a:xfrm>
            <a:off x="467544" y="26064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Dotykový monitor </a:t>
            </a:r>
            <a:r>
              <a:rPr lang="cs-CZ" dirty="0"/>
              <a:t>umožní ovládat počítač i bez klávesnice a myši. Hodí se jako reklamní kiosek, pokladní monitor, samoobslužný systém, ale i do domácnosti nebo kanceláře.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A3D72B8-1BA1-4417-B520-9B6137662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41" y="1626999"/>
            <a:ext cx="3960440" cy="3604001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9E50E8E-2017-43B1-8697-B6D7598E7F06}"/>
              </a:ext>
            </a:extLst>
          </p:cNvPr>
          <p:cNvSpPr/>
          <p:nvPr/>
        </p:nvSpPr>
        <p:spPr>
          <a:xfrm>
            <a:off x="4737720" y="1916832"/>
            <a:ext cx="4264822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/>
              <a:t>24" Dell P2424HT Professional </a:t>
            </a:r>
            <a:r>
              <a:rPr lang="cs-CZ" b="1" dirty="0" err="1"/>
              <a:t>Touch</a:t>
            </a:r>
            <a:endParaRPr lang="cs-CZ" b="1" dirty="0"/>
          </a:p>
          <a:p>
            <a:endParaRPr lang="cs-CZ" dirty="0"/>
          </a:p>
          <a:p>
            <a:r>
              <a:rPr lang="cs-CZ" dirty="0"/>
              <a:t>Uhlopříčka: 24‘‘</a:t>
            </a:r>
          </a:p>
          <a:p>
            <a:endParaRPr lang="cs-CZ" dirty="0"/>
          </a:p>
          <a:p>
            <a:r>
              <a:rPr lang="cs-CZ" dirty="0"/>
              <a:t>Rozlišení:  Full HD 1920 × 1080</a:t>
            </a:r>
          </a:p>
          <a:p>
            <a:endParaRPr lang="cs-CZ" dirty="0"/>
          </a:p>
          <a:p>
            <a:r>
              <a:rPr lang="cs-CZ" dirty="0"/>
              <a:t>Doba odezvy: 5 </a:t>
            </a:r>
            <a:r>
              <a:rPr lang="cs-CZ" dirty="0" err="1"/>
              <a:t>ms</a:t>
            </a:r>
            <a:endParaRPr lang="cs-CZ" dirty="0"/>
          </a:p>
          <a:p>
            <a:endParaRPr lang="cs-CZ" dirty="0"/>
          </a:p>
          <a:p>
            <a:r>
              <a:rPr lang="cs-CZ" dirty="0"/>
              <a:t>Cena: 8 500 Kč</a:t>
            </a:r>
          </a:p>
        </p:txBody>
      </p:sp>
    </p:spTree>
    <p:extLst>
      <p:ext uri="{BB962C8B-B14F-4D97-AF65-F5344CB8AC3E}">
        <p14:creationId xmlns:p14="http://schemas.microsoft.com/office/powerpoint/2010/main" val="3268422294"/>
      </p:ext>
    </p:extLst>
  </p:cSld>
  <p:clrMapOvr>
    <a:masterClrMapping/>
  </p:clrMapOvr>
  <p:transition advTm="10000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ovéPole 5"/>
          <p:cNvSpPr txBox="1">
            <a:spLocks noChangeArrowheads="1"/>
          </p:cNvSpPr>
          <p:nvPr/>
        </p:nvSpPr>
        <p:spPr bwMode="auto">
          <a:xfrm>
            <a:off x="2479712" y="4987360"/>
            <a:ext cx="392906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  <a:latin typeface="Calibri" pitchFamily="34" charset="0"/>
              </a:rPr>
              <a:t>Cena:  25 000 000 Kč</a:t>
            </a:r>
          </a:p>
          <a:p>
            <a:pPr algn="ctr"/>
            <a:endParaRPr lang="cs-CZ" b="1" dirty="0">
              <a:latin typeface="Calibri" pitchFamily="34" charset="0"/>
            </a:endParaRPr>
          </a:p>
          <a:p>
            <a:pPr algn="ctr"/>
            <a:endParaRPr lang="cs-CZ" b="1" dirty="0">
              <a:latin typeface="Calibri" pitchFamily="34" charset="0"/>
            </a:endParaRPr>
          </a:p>
          <a:p>
            <a:pPr algn="ctr"/>
            <a:endParaRPr lang="cs-CZ" b="1" dirty="0">
              <a:latin typeface="Calibri" pitchFamily="34" charset="0"/>
            </a:endParaRPr>
          </a:p>
        </p:txBody>
      </p:sp>
      <p:sp>
        <p:nvSpPr>
          <p:cNvPr id="15363" name="TextovéPole 4"/>
          <p:cNvSpPr txBox="1">
            <a:spLocks noChangeArrowheads="1"/>
          </p:cNvSpPr>
          <p:nvPr/>
        </p:nvSpPr>
        <p:spPr bwMode="auto">
          <a:xfrm>
            <a:off x="500063" y="428625"/>
            <a:ext cx="78883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cs typeface="Arial" panose="020B0604020202020204" pitchFamily="34" charset="0"/>
              </a:rPr>
              <a:t>Nejdražší LCD televize – monitor na světě: 103“ LCD televizi YALOS </a:t>
            </a:r>
          </a:p>
        </p:txBody>
      </p:sp>
      <p:sp>
        <p:nvSpPr>
          <p:cNvPr id="15364" name="TextovéPole 5"/>
          <p:cNvSpPr txBox="1">
            <a:spLocks noChangeArrowheads="1"/>
          </p:cNvSpPr>
          <p:nvPr/>
        </p:nvSpPr>
        <p:spPr bwMode="auto">
          <a:xfrm>
            <a:off x="500063" y="5715000"/>
            <a:ext cx="8072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dirty="0">
                <a:cs typeface="Arial" panose="020B0604020202020204" pitchFamily="34" charset="0"/>
              </a:rPr>
              <a:t>Ty bílé tečky jsou pravé diamanty. </a:t>
            </a:r>
          </a:p>
        </p:txBody>
      </p:sp>
      <p:pic>
        <p:nvPicPr>
          <p:cNvPr id="15365" name="Picture 2" descr="http://www.svethardware.cz/sh/media.nsf/0c97cd6cabb1398ec1256cc50082f4bf/6f5313823ba90314c12571e0003876af/Description/1.35A?OpenElement&amp;FieldElemFormat=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071063"/>
            <a:ext cx="5357813" cy="368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4117621F-D9B0-4CCF-B6B5-33EFD31AA12F}"/>
              </a:ext>
            </a:extLst>
          </p:cNvPr>
          <p:cNvSpPr/>
          <p:nvPr/>
        </p:nvSpPr>
        <p:spPr>
          <a:xfrm>
            <a:off x="539552" y="26064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Projektory</a:t>
            </a:r>
            <a:r>
              <a:rPr lang="cs-CZ" dirty="0"/>
              <a:t> mají vysoký jas a velkou promítací plochu, takže dokážou zobrazit obraz i ve větší místnosti. Díky flexibilní projekci je můžeš umístit na stůl, strop nebo použít přenosné varianty. </a:t>
            </a:r>
            <a:r>
              <a:rPr lang="cs-CZ" b="1" dirty="0"/>
              <a:t>Hlavní výhodou je velká úhlopříčka za nízkou cenu oproti televizím.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897CBD7-8C73-44B3-AD2B-13BCF8226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62" y="2136338"/>
            <a:ext cx="3753646" cy="2585324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B8CBE273-6014-482E-AA05-5E9E4E1CE856}"/>
              </a:ext>
            </a:extLst>
          </p:cNvPr>
          <p:cNvSpPr/>
          <p:nvPr/>
        </p:nvSpPr>
        <p:spPr>
          <a:xfrm>
            <a:off x="4788024" y="2136338"/>
            <a:ext cx="3525324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err="1"/>
              <a:t>Optoma</a:t>
            </a:r>
            <a:r>
              <a:rPr lang="cs-CZ" b="1" dirty="0"/>
              <a:t> </a:t>
            </a:r>
            <a:r>
              <a:rPr lang="cs-CZ" b="1" dirty="0" err="1"/>
              <a:t>Photon</a:t>
            </a:r>
            <a:r>
              <a:rPr lang="cs-CZ" b="1" dirty="0"/>
              <a:t> </a:t>
            </a:r>
            <a:r>
              <a:rPr lang="cs-CZ" b="1" dirty="0" err="1"/>
              <a:t>Life</a:t>
            </a:r>
            <a:r>
              <a:rPr lang="cs-CZ" b="1" dirty="0"/>
              <a:t> PK31</a:t>
            </a:r>
          </a:p>
          <a:p>
            <a:endParaRPr lang="cs-CZ" dirty="0"/>
          </a:p>
          <a:p>
            <a:r>
              <a:rPr lang="cs-CZ" dirty="0"/>
              <a:t>Uhlopříčka: </a:t>
            </a:r>
            <a:r>
              <a:rPr lang="pl-PL" dirty="0"/>
              <a:t>od 152 do 381 cm</a:t>
            </a:r>
            <a:endParaRPr lang="cs-CZ" dirty="0"/>
          </a:p>
          <a:p>
            <a:endParaRPr lang="cs-CZ" dirty="0"/>
          </a:p>
          <a:p>
            <a:r>
              <a:rPr lang="cs-CZ" dirty="0"/>
              <a:t>Rozlišení:  max. 3840 × 2160 4K</a:t>
            </a:r>
          </a:p>
          <a:p>
            <a:endParaRPr lang="cs-CZ" dirty="0"/>
          </a:p>
          <a:p>
            <a:r>
              <a:rPr lang="cs-CZ" dirty="0"/>
              <a:t>Svítivost 900 ANSI </a:t>
            </a:r>
            <a:r>
              <a:rPr lang="cs-CZ" dirty="0" err="1"/>
              <a:t>lm</a:t>
            </a:r>
            <a:endParaRPr lang="cs-CZ" dirty="0"/>
          </a:p>
          <a:p>
            <a:endParaRPr lang="cs-CZ" dirty="0"/>
          </a:p>
          <a:p>
            <a:r>
              <a:rPr lang="cs-CZ" dirty="0"/>
              <a:t>Cena: 11 000 Kč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787810A-166F-4AE6-B5EC-F6D4BB0C6CCE}"/>
              </a:ext>
            </a:extLst>
          </p:cNvPr>
          <p:cNvSpPr/>
          <p:nvPr/>
        </p:nvSpPr>
        <p:spPr>
          <a:xfrm>
            <a:off x="395536" y="5210909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Svítivost</a:t>
            </a:r>
            <a:r>
              <a:rPr lang="cs-CZ" dirty="0"/>
              <a:t> je množství světla, které projektor vyrobí, a udává se v jednotkách lumenů (</a:t>
            </a:r>
            <a:r>
              <a:rPr lang="cs-CZ" dirty="0" err="1"/>
              <a:t>lm</a:t>
            </a:r>
            <a:r>
              <a:rPr lang="cs-CZ" dirty="0"/>
              <a:t>), což znamená, jak silně světlo svítí.</a:t>
            </a:r>
          </a:p>
        </p:txBody>
      </p:sp>
    </p:spTree>
    <p:extLst>
      <p:ext uri="{BB962C8B-B14F-4D97-AF65-F5344CB8AC3E}">
        <p14:creationId xmlns:p14="http://schemas.microsoft.com/office/powerpoint/2010/main" val="1990311983"/>
      </p:ext>
    </p:extLst>
  </p:cSld>
  <p:clrMapOvr>
    <a:masterClrMapping/>
  </p:clrMapOvr>
  <p:transition advTm="10000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ovéPole 1"/>
          <p:cNvSpPr txBox="1">
            <a:spLocks noChangeArrowheads="1"/>
          </p:cNvSpPr>
          <p:nvPr/>
        </p:nvSpPr>
        <p:spPr bwMode="auto">
          <a:xfrm>
            <a:off x="1476375" y="404664"/>
            <a:ext cx="61912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4400" b="1" dirty="0"/>
              <a:t>KONEC PREZENTACE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D5132896-9FAE-4C92-902E-64A43DD5C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269000"/>
            <a:ext cx="5398075" cy="4320000"/>
          </a:xfrm>
          <a:prstGeom prst="rect">
            <a:avLst/>
          </a:prstGeom>
        </p:spPr>
      </p:pic>
    </p:spTree>
  </p:cSld>
  <p:clrMapOvr>
    <a:masterClrMapping/>
  </p:clrMapOvr>
  <p:transition advTm="10000">
    <p:zoom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585</Words>
  <Application>Microsoft Office PowerPoint</Application>
  <PresentationFormat>Předvádění na obrazovce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Administrátor</dc:creator>
  <cp:lastModifiedBy>Petr Kvíz</cp:lastModifiedBy>
  <cp:revision>40</cp:revision>
  <dcterms:created xsi:type="dcterms:W3CDTF">2010-05-29T08:54:57Z</dcterms:created>
  <dcterms:modified xsi:type="dcterms:W3CDTF">2026-07-18T07:17:01Z</dcterms:modified>
</cp:coreProperties>
</file>